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4" r:id="rId4"/>
    <p:sldId id="269" r:id="rId5"/>
    <p:sldId id="270" r:id="rId6"/>
    <p:sldId id="268" r:id="rId7"/>
    <p:sldId id="272" r:id="rId8"/>
    <p:sldId id="271" r:id="rId9"/>
    <p:sldId id="257" r:id="rId10"/>
    <p:sldId id="260" r:id="rId11"/>
    <p:sldId id="261" r:id="rId12"/>
    <p:sldId id="262" r:id="rId13"/>
    <p:sldId id="263" r:id="rId14"/>
    <p:sldId id="265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93D3E3-6C0A-4B00-B3AF-BAD46F36F203}" v="76" dt="2022-04-12T15:44:52.8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77" d="100"/>
          <a:sy n="77" d="100"/>
        </p:scale>
        <p:origin x="86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dwiga Sopalaka" userId="9a6a9dd992841038" providerId="LiveId" clId="{DF93D3E3-6C0A-4B00-B3AF-BAD46F36F203}"/>
    <pc:docChg chg="undo custSel addSld delSld modSld sldOrd">
      <pc:chgData name="Jadwiga Sopalaka" userId="9a6a9dd992841038" providerId="LiveId" clId="{DF93D3E3-6C0A-4B00-B3AF-BAD46F36F203}" dt="2022-04-12T15:46:46.716" v="336" actId="26606"/>
      <pc:docMkLst>
        <pc:docMk/>
      </pc:docMkLst>
      <pc:sldChg chg="addSp delSp modSp mod modTransition modAnim setClrOvrMap">
        <pc:chgData name="Jadwiga Sopalaka" userId="9a6a9dd992841038" providerId="LiveId" clId="{DF93D3E3-6C0A-4B00-B3AF-BAD46F36F203}" dt="2022-04-12T15:38:44.790" v="269"/>
        <pc:sldMkLst>
          <pc:docMk/>
          <pc:sldMk cId="3057300067" sldId="256"/>
        </pc:sldMkLst>
        <pc:spChg chg="mod">
          <ac:chgData name="Jadwiga Sopalaka" userId="9a6a9dd992841038" providerId="LiveId" clId="{DF93D3E3-6C0A-4B00-B3AF-BAD46F36F203}" dt="2022-04-12T15:06:14.485" v="103" actId="26606"/>
          <ac:spMkLst>
            <pc:docMk/>
            <pc:sldMk cId="3057300067" sldId="256"/>
            <ac:spMk id="2" creationId="{E488EB9E-F054-4287-9D05-606F2B578DA6}"/>
          </ac:spMkLst>
        </pc:spChg>
        <pc:spChg chg="mod">
          <ac:chgData name="Jadwiga Sopalaka" userId="9a6a9dd992841038" providerId="LiveId" clId="{DF93D3E3-6C0A-4B00-B3AF-BAD46F36F203}" dt="2022-04-12T15:06:14.485" v="103" actId="26606"/>
          <ac:spMkLst>
            <pc:docMk/>
            <pc:sldMk cId="3057300067" sldId="256"/>
            <ac:spMk id="3" creationId="{B6B9039E-3677-4BCE-A7E5-638438088A67}"/>
          </ac:spMkLst>
        </pc:spChg>
        <pc:spChg chg="add del">
          <ac:chgData name="Jadwiga Sopalaka" userId="9a6a9dd992841038" providerId="LiveId" clId="{DF93D3E3-6C0A-4B00-B3AF-BAD46F36F203}" dt="2022-04-12T15:06:14.517" v="104" actId="26606"/>
          <ac:spMkLst>
            <pc:docMk/>
            <pc:sldMk cId="3057300067" sldId="256"/>
            <ac:spMk id="16" creationId="{097CD68E-23E3-4007-8847-CD0944C4F7BE}"/>
          </ac:spMkLst>
        </pc:spChg>
        <pc:spChg chg="add del">
          <ac:chgData name="Jadwiga Sopalaka" userId="9a6a9dd992841038" providerId="LiveId" clId="{DF93D3E3-6C0A-4B00-B3AF-BAD46F36F203}" dt="2022-04-12T15:06:14.517" v="104" actId="26606"/>
          <ac:spMkLst>
            <pc:docMk/>
            <pc:sldMk cId="3057300067" sldId="256"/>
            <ac:spMk id="17" creationId="{E91DC736-0EF8-4F87-9146-EBF1D2EE4D3D}"/>
          </ac:spMkLst>
        </pc:spChg>
        <pc:spChg chg="add del">
          <ac:chgData name="Jadwiga Sopalaka" userId="9a6a9dd992841038" providerId="LiveId" clId="{DF93D3E3-6C0A-4B00-B3AF-BAD46F36F203}" dt="2022-04-12T15:06:14.517" v="104" actId="26606"/>
          <ac:spMkLst>
            <pc:docMk/>
            <pc:sldMk cId="3057300067" sldId="256"/>
            <ac:spMk id="18" creationId="{AF2F604E-43BE-4DC3-B983-E071523364F8}"/>
          </ac:spMkLst>
        </pc:spChg>
        <pc:spChg chg="add del">
          <ac:chgData name="Jadwiga Sopalaka" userId="9a6a9dd992841038" providerId="LiveId" clId="{DF93D3E3-6C0A-4B00-B3AF-BAD46F36F203}" dt="2022-04-12T15:06:14.517" v="104" actId="26606"/>
          <ac:spMkLst>
            <pc:docMk/>
            <pc:sldMk cId="3057300067" sldId="256"/>
            <ac:spMk id="20" creationId="{08C9B587-E65E-4B52-B37C-ABEBB6E87928}"/>
          </ac:spMkLst>
        </pc:spChg>
        <pc:spChg chg="add del">
          <ac:chgData name="Jadwiga Sopalaka" userId="9a6a9dd992841038" providerId="LiveId" clId="{DF93D3E3-6C0A-4B00-B3AF-BAD46F36F203}" dt="2022-04-12T15:06:14.485" v="103" actId="26606"/>
          <ac:spMkLst>
            <pc:docMk/>
            <pc:sldMk cId="3057300067" sldId="256"/>
            <ac:spMk id="25" creationId="{D4906370-1564-49FA-A802-58546B3922DC}"/>
          </ac:spMkLst>
        </pc:spChg>
        <pc:spChg chg="add del">
          <ac:chgData name="Jadwiga Sopalaka" userId="9a6a9dd992841038" providerId="LiveId" clId="{DF93D3E3-6C0A-4B00-B3AF-BAD46F36F203}" dt="2022-04-12T15:06:14.485" v="103" actId="26606"/>
          <ac:spMkLst>
            <pc:docMk/>
            <pc:sldMk cId="3057300067" sldId="256"/>
            <ac:spMk id="27" creationId="{EF640709-BDFD-453B-B75D-6212E7A870BA}"/>
          </ac:spMkLst>
        </pc:spChg>
        <pc:spChg chg="add del">
          <ac:chgData name="Jadwiga Sopalaka" userId="9a6a9dd992841038" providerId="LiveId" clId="{DF93D3E3-6C0A-4B00-B3AF-BAD46F36F203}" dt="2022-04-12T15:06:14.485" v="103" actId="26606"/>
          <ac:spMkLst>
            <pc:docMk/>
            <pc:sldMk cId="3057300067" sldId="256"/>
            <ac:spMk id="29" creationId="{B4019478-3FDC-438C-8848-1D7DA864AFC4}"/>
          </ac:spMkLst>
        </pc:spChg>
        <pc:spChg chg="add del">
          <ac:chgData name="Jadwiga Sopalaka" userId="9a6a9dd992841038" providerId="LiveId" clId="{DF93D3E3-6C0A-4B00-B3AF-BAD46F36F203}" dt="2022-04-12T15:06:14.485" v="103" actId="26606"/>
          <ac:spMkLst>
            <pc:docMk/>
            <pc:sldMk cId="3057300067" sldId="256"/>
            <ac:spMk id="31" creationId="{FE406479-1D57-4209-B128-3C81746247C6}"/>
          </ac:spMkLst>
        </pc:spChg>
        <pc:spChg chg="add del">
          <ac:chgData name="Jadwiga Sopalaka" userId="9a6a9dd992841038" providerId="LiveId" clId="{DF93D3E3-6C0A-4B00-B3AF-BAD46F36F203}" dt="2022-04-12T15:06:27.798" v="106" actId="26606"/>
          <ac:spMkLst>
            <pc:docMk/>
            <pc:sldMk cId="3057300067" sldId="256"/>
            <ac:spMk id="33" creationId="{E91DC736-0EF8-4F87-9146-EBF1D2EE4D3D}"/>
          </ac:spMkLst>
        </pc:spChg>
        <pc:spChg chg="add del">
          <ac:chgData name="Jadwiga Sopalaka" userId="9a6a9dd992841038" providerId="LiveId" clId="{DF93D3E3-6C0A-4B00-B3AF-BAD46F36F203}" dt="2022-04-12T15:06:27.798" v="106" actId="26606"/>
          <ac:spMkLst>
            <pc:docMk/>
            <pc:sldMk cId="3057300067" sldId="256"/>
            <ac:spMk id="34" creationId="{097CD68E-23E3-4007-8847-CD0944C4F7BE}"/>
          </ac:spMkLst>
        </pc:spChg>
        <pc:spChg chg="add del">
          <ac:chgData name="Jadwiga Sopalaka" userId="9a6a9dd992841038" providerId="LiveId" clId="{DF93D3E3-6C0A-4B00-B3AF-BAD46F36F203}" dt="2022-04-12T15:06:27.798" v="106" actId="26606"/>
          <ac:spMkLst>
            <pc:docMk/>
            <pc:sldMk cId="3057300067" sldId="256"/>
            <ac:spMk id="35" creationId="{AF2F604E-43BE-4DC3-B983-E071523364F8}"/>
          </ac:spMkLst>
        </pc:spChg>
        <pc:spChg chg="add del">
          <ac:chgData name="Jadwiga Sopalaka" userId="9a6a9dd992841038" providerId="LiveId" clId="{DF93D3E3-6C0A-4B00-B3AF-BAD46F36F203}" dt="2022-04-12T15:06:27.798" v="106" actId="26606"/>
          <ac:spMkLst>
            <pc:docMk/>
            <pc:sldMk cId="3057300067" sldId="256"/>
            <ac:spMk id="36" creationId="{08C9B587-E65E-4B52-B37C-ABEBB6E87928}"/>
          </ac:spMkLst>
        </pc:spChg>
        <pc:spChg chg="add">
          <ac:chgData name="Jadwiga Sopalaka" userId="9a6a9dd992841038" providerId="LiveId" clId="{DF93D3E3-6C0A-4B00-B3AF-BAD46F36F203}" dt="2022-04-12T15:06:27.798" v="106" actId="26606"/>
          <ac:spMkLst>
            <pc:docMk/>
            <pc:sldMk cId="3057300067" sldId="256"/>
            <ac:spMk id="41" creationId="{E91DC736-0EF8-4F87-9146-EBF1D2EE4D3D}"/>
          </ac:spMkLst>
        </pc:spChg>
        <pc:spChg chg="add">
          <ac:chgData name="Jadwiga Sopalaka" userId="9a6a9dd992841038" providerId="LiveId" clId="{DF93D3E3-6C0A-4B00-B3AF-BAD46F36F203}" dt="2022-04-12T15:06:27.798" v="106" actId="26606"/>
          <ac:spMkLst>
            <pc:docMk/>
            <pc:sldMk cId="3057300067" sldId="256"/>
            <ac:spMk id="43" creationId="{097CD68E-23E3-4007-8847-CD0944C4F7BE}"/>
          </ac:spMkLst>
        </pc:spChg>
        <pc:spChg chg="add">
          <ac:chgData name="Jadwiga Sopalaka" userId="9a6a9dd992841038" providerId="LiveId" clId="{DF93D3E3-6C0A-4B00-B3AF-BAD46F36F203}" dt="2022-04-12T15:06:27.798" v="106" actId="26606"/>
          <ac:spMkLst>
            <pc:docMk/>
            <pc:sldMk cId="3057300067" sldId="256"/>
            <ac:spMk id="45" creationId="{AF2F604E-43BE-4DC3-B983-E071523364F8}"/>
          </ac:spMkLst>
        </pc:spChg>
        <pc:spChg chg="add">
          <ac:chgData name="Jadwiga Sopalaka" userId="9a6a9dd992841038" providerId="LiveId" clId="{DF93D3E3-6C0A-4B00-B3AF-BAD46F36F203}" dt="2022-04-12T15:06:27.798" v="106" actId="26606"/>
          <ac:spMkLst>
            <pc:docMk/>
            <pc:sldMk cId="3057300067" sldId="256"/>
            <ac:spMk id="47" creationId="{08C9B587-E65E-4B52-B37C-ABEBB6E87928}"/>
          </ac:spMkLst>
        </pc:spChg>
        <pc:picChg chg="mod">
          <ac:chgData name="Jadwiga Sopalaka" userId="9a6a9dd992841038" providerId="LiveId" clId="{DF93D3E3-6C0A-4B00-B3AF-BAD46F36F203}" dt="2022-04-12T15:06:27.798" v="106" actId="26606"/>
          <ac:picMkLst>
            <pc:docMk/>
            <pc:sldMk cId="3057300067" sldId="256"/>
            <ac:picMk id="5" creationId="{96D630CC-A5B5-BBC1-1023-EDFAC1AFC10E}"/>
          </ac:picMkLst>
        </pc:picChg>
      </pc:sldChg>
      <pc:sldChg chg="addSp delSp modSp mod modTransition setBg setClrOvrMap">
        <pc:chgData name="Jadwiga Sopalaka" userId="9a6a9dd992841038" providerId="LiveId" clId="{DF93D3E3-6C0A-4B00-B3AF-BAD46F36F203}" dt="2022-04-12T15:44:52.814" v="327" actId="478"/>
        <pc:sldMkLst>
          <pc:docMk/>
          <pc:sldMk cId="3131871954" sldId="257"/>
        </pc:sldMkLst>
        <pc:spChg chg="mod">
          <ac:chgData name="Jadwiga Sopalaka" userId="9a6a9dd992841038" providerId="LiveId" clId="{DF93D3E3-6C0A-4B00-B3AF-BAD46F36F203}" dt="2022-04-12T15:44:10.364" v="298" actId="26606"/>
          <ac:spMkLst>
            <pc:docMk/>
            <pc:sldMk cId="3131871954" sldId="257"/>
            <ac:spMk id="2" creationId="{430F1B5F-2812-4FC6-837D-F713901807AC}"/>
          </ac:spMkLst>
        </pc:spChg>
        <pc:spChg chg="del mod">
          <ac:chgData name="Jadwiga Sopalaka" userId="9a6a9dd992841038" providerId="LiveId" clId="{DF93D3E3-6C0A-4B00-B3AF-BAD46F36F203}" dt="2022-04-12T15:13:00.025" v="177" actId="26606"/>
          <ac:spMkLst>
            <pc:docMk/>
            <pc:sldMk cId="3131871954" sldId="257"/>
            <ac:spMk id="3" creationId="{7CC30334-C775-4BCA-A083-2A9D2C08B3CE}"/>
          </ac:spMkLst>
        </pc:spChg>
        <pc:spChg chg="add del">
          <ac:chgData name="Jadwiga Sopalaka" userId="9a6a9dd992841038" providerId="LiveId" clId="{DF93D3E3-6C0A-4B00-B3AF-BAD46F36F203}" dt="2022-04-12T15:12:59.939" v="176" actId="26606"/>
          <ac:spMkLst>
            <pc:docMk/>
            <pc:sldMk cId="3131871954" sldId="257"/>
            <ac:spMk id="9" creationId="{C5E6CFF1-2F42-4E10-9A97-F116F46F53FE}"/>
          </ac:spMkLst>
        </pc:spChg>
        <pc:spChg chg="add del">
          <ac:chgData name="Jadwiga Sopalaka" userId="9a6a9dd992841038" providerId="LiveId" clId="{DF93D3E3-6C0A-4B00-B3AF-BAD46F36F203}" dt="2022-04-12T15:43:05.578" v="288" actId="26606"/>
          <ac:spMkLst>
            <pc:docMk/>
            <pc:sldMk cId="3131871954" sldId="257"/>
            <ac:spMk id="13" creationId="{2E442304-DDBD-4F7B-8017-36BCC863FB40}"/>
          </ac:spMkLst>
        </pc:spChg>
        <pc:spChg chg="add del">
          <ac:chgData name="Jadwiga Sopalaka" userId="9a6a9dd992841038" providerId="LiveId" clId="{DF93D3E3-6C0A-4B00-B3AF-BAD46F36F203}" dt="2022-04-12T15:43:05.578" v="288" actId="26606"/>
          <ac:spMkLst>
            <pc:docMk/>
            <pc:sldMk cId="3131871954" sldId="257"/>
            <ac:spMk id="14" creationId="{5E107275-3853-46FD-A241-DE4355A42675}"/>
          </ac:spMkLst>
        </pc:spChg>
        <pc:spChg chg="add del">
          <ac:chgData name="Jadwiga Sopalaka" userId="9a6a9dd992841038" providerId="LiveId" clId="{DF93D3E3-6C0A-4B00-B3AF-BAD46F36F203}" dt="2022-04-12T15:42:56.282" v="283" actId="26606"/>
          <ac:spMkLst>
            <pc:docMk/>
            <pc:sldMk cId="3131871954" sldId="257"/>
            <ac:spMk id="22" creationId="{79BB35BC-D5C2-4C8B-A22A-A71E6191913B}"/>
          </ac:spMkLst>
        </pc:spChg>
        <pc:spChg chg="add del">
          <ac:chgData name="Jadwiga Sopalaka" userId="9a6a9dd992841038" providerId="LiveId" clId="{DF93D3E3-6C0A-4B00-B3AF-BAD46F36F203}" dt="2022-04-12T15:44:10.364" v="298" actId="26606"/>
          <ac:spMkLst>
            <pc:docMk/>
            <pc:sldMk cId="3131871954" sldId="257"/>
            <ac:spMk id="28" creationId="{79BB35BC-D5C2-4C8B-A22A-A71E6191913B}"/>
          </ac:spMkLst>
        </pc:spChg>
        <pc:spChg chg="add del">
          <ac:chgData name="Jadwiga Sopalaka" userId="9a6a9dd992841038" providerId="LiveId" clId="{DF93D3E3-6C0A-4B00-B3AF-BAD46F36F203}" dt="2022-04-12T15:43:48.150" v="291" actId="26606"/>
          <ac:spMkLst>
            <pc:docMk/>
            <pc:sldMk cId="3131871954" sldId="257"/>
            <ac:spMk id="33" creationId="{79BB35BC-D5C2-4C8B-A22A-A71E6191913B}"/>
          </ac:spMkLst>
        </pc:spChg>
        <pc:spChg chg="add del">
          <ac:chgData name="Jadwiga Sopalaka" userId="9a6a9dd992841038" providerId="LiveId" clId="{DF93D3E3-6C0A-4B00-B3AF-BAD46F36F203}" dt="2022-04-12T15:43:55.563" v="293" actId="26606"/>
          <ac:spMkLst>
            <pc:docMk/>
            <pc:sldMk cId="3131871954" sldId="257"/>
            <ac:spMk id="35" creationId="{79BB35BC-D5C2-4C8B-A22A-A71E6191913B}"/>
          </ac:spMkLst>
        </pc:spChg>
        <pc:spChg chg="add del">
          <ac:chgData name="Jadwiga Sopalaka" userId="9a6a9dd992841038" providerId="LiveId" clId="{DF93D3E3-6C0A-4B00-B3AF-BAD46F36F203}" dt="2022-04-12T15:43:58.682" v="295" actId="26606"/>
          <ac:spMkLst>
            <pc:docMk/>
            <pc:sldMk cId="3131871954" sldId="257"/>
            <ac:spMk id="37" creationId="{79BB35BC-D5C2-4C8B-A22A-A71E6191913B}"/>
          </ac:spMkLst>
        </pc:spChg>
        <pc:spChg chg="add del">
          <ac:chgData name="Jadwiga Sopalaka" userId="9a6a9dd992841038" providerId="LiveId" clId="{DF93D3E3-6C0A-4B00-B3AF-BAD46F36F203}" dt="2022-04-12T15:44:10.238" v="297" actId="26606"/>
          <ac:spMkLst>
            <pc:docMk/>
            <pc:sldMk cId="3131871954" sldId="257"/>
            <ac:spMk id="39" creationId="{79BB35BC-D5C2-4C8B-A22A-A71E6191913B}"/>
          </ac:spMkLst>
        </pc:spChg>
        <pc:graphicFrameChg chg="add mod ord modGraphic">
          <ac:chgData name="Jadwiga Sopalaka" userId="9a6a9dd992841038" providerId="LiveId" clId="{DF93D3E3-6C0A-4B00-B3AF-BAD46F36F203}" dt="2022-04-12T15:44:52.814" v="327" actId="478"/>
          <ac:graphicFrameMkLst>
            <pc:docMk/>
            <pc:sldMk cId="3131871954" sldId="257"/>
            <ac:graphicFrameMk id="15" creationId="{6BA23F56-4BC2-0DC9-20F0-296A881FDB28}"/>
          </ac:graphicFrameMkLst>
        </pc:graphicFrameChg>
        <pc:picChg chg="add del">
          <ac:chgData name="Jadwiga Sopalaka" userId="9a6a9dd992841038" providerId="LiveId" clId="{DF93D3E3-6C0A-4B00-B3AF-BAD46F36F203}" dt="2022-04-12T15:12:59.939" v="176" actId="26606"/>
          <ac:picMkLst>
            <pc:docMk/>
            <pc:sldMk cId="3131871954" sldId="257"/>
            <ac:picMk id="5" creationId="{D04E08BE-B9C9-7921-C100-C3A3F99595E4}"/>
          </ac:picMkLst>
        </pc:picChg>
        <pc:picChg chg="add mod">
          <ac:chgData name="Jadwiga Sopalaka" userId="9a6a9dd992841038" providerId="LiveId" clId="{DF93D3E3-6C0A-4B00-B3AF-BAD46F36F203}" dt="2022-04-12T15:44:10.364" v="298" actId="26606"/>
          <ac:picMkLst>
            <pc:docMk/>
            <pc:sldMk cId="3131871954" sldId="257"/>
            <ac:picMk id="6" creationId="{1AEDE3AA-5661-4947-9269-BF54947BC8BC}"/>
          </ac:picMkLst>
        </pc:picChg>
        <pc:cxnChg chg="add del">
          <ac:chgData name="Jadwiga Sopalaka" userId="9a6a9dd992841038" providerId="LiveId" clId="{DF93D3E3-6C0A-4B00-B3AF-BAD46F36F203}" dt="2022-04-12T15:12:59.939" v="176" actId="26606"/>
          <ac:cxnSpMkLst>
            <pc:docMk/>
            <pc:sldMk cId="3131871954" sldId="257"/>
            <ac:cxnSpMk id="11" creationId="{67182200-4859-4C8D-BCBB-55B245C28BA3}"/>
          </ac:cxnSpMkLst>
        </pc:cxnChg>
        <pc:cxnChg chg="add del">
          <ac:chgData name="Jadwiga Sopalaka" userId="9a6a9dd992841038" providerId="LiveId" clId="{DF93D3E3-6C0A-4B00-B3AF-BAD46F36F203}" dt="2022-04-12T15:42:47.199" v="281" actId="26606"/>
          <ac:cxnSpMkLst>
            <pc:docMk/>
            <pc:sldMk cId="3131871954" sldId="257"/>
            <ac:cxnSpMk id="20" creationId="{A7F400EE-A8A5-48AF-B4D6-291B52C6F0B0}"/>
          </ac:cxnSpMkLst>
        </pc:cxnChg>
        <pc:cxnChg chg="add del">
          <ac:chgData name="Jadwiga Sopalaka" userId="9a6a9dd992841038" providerId="LiveId" clId="{DF93D3E3-6C0A-4B00-B3AF-BAD46F36F203}" dt="2022-04-12T15:43:03.470" v="285" actId="26606"/>
          <ac:cxnSpMkLst>
            <pc:docMk/>
            <pc:sldMk cId="3131871954" sldId="257"/>
            <ac:cxnSpMk id="24" creationId="{A7F400EE-A8A5-48AF-B4D6-291B52C6F0B0}"/>
          </ac:cxnSpMkLst>
        </pc:cxnChg>
        <pc:cxnChg chg="add del">
          <ac:chgData name="Jadwiga Sopalaka" userId="9a6a9dd992841038" providerId="LiveId" clId="{DF93D3E3-6C0A-4B00-B3AF-BAD46F36F203}" dt="2022-04-12T15:43:05.437" v="287" actId="26606"/>
          <ac:cxnSpMkLst>
            <pc:docMk/>
            <pc:sldMk cId="3131871954" sldId="257"/>
            <ac:cxnSpMk id="26" creationId="{A7F400EE-A8A5-48AF-B4D6-291B52C6F0B0}"/>
          </ac:cxnSpMkLst>
        </pc:cxnChg>
        <pc:cxnChg chg="add">
          <ac:chgData name="Jadwiga Sopalaka" userId="9a6a9dd992841038" providerId="LiveId" clId="{DF93D3E3-6C0A-4B00-B3AF-BAD46F36F203}" dt="2022-04-12T15:44:10.364" v="298" actId="26606"/>
          <ac:cxnSpMkLst>
            <pc:docMk/>
            <pc:sldMk cId="3131871954" sldId="257"/>
            <ac:cxnSpMk id="41" creationId="{E4A809D5-3600-46D4-A466-67F2349A54FB}"/>
          </ac:cxnSpMkLst>
        </pc:cxnChg>
      </pc:sldChg>
      <pc:sldChg chg="addSp delSp modSp mod modTransition setBg">
        <pc:chgData name="Jadwiga Sopalaka" userId="9a6a9dd992841038" providerId="LiveId" clId="{DF93D3E3-6C0A-4B00-B3AF-BAD46F36F203}" dt="2022-04-12T15:39:57.519" v="278"/>
        <pc:sldMkLst>
          <pc:docMk/>
          <pc:sldMk cId="3809427649" sldId="260"/>
        </pc:sldMkLst>
        <pc:spChg chg="mod">
          <ac:chgData name="Jadwiga Sopalaka" userId="9a6a9dd992841038" providerId="LiveId" clId="{DF93D3E3-6C0A-4B00-B3AF-BAD46F36F203}" dt="2022-04-12T15:26:28.935" v="216" actId="26606"/>
          <ac:spMkLst>
            <pc:docMk/>
            <pc:sldMk cId="3809427649" sldId="260"/>
            <ac:spMk id="2" creationId="{CAE0F562-78B5-46B7-B753-EC3F178B8E83}"/>
          </ac:spMkLst>
        </pc:spChg>
        <pc:spChg chg="del">
          <ac:chgData name="Jadwiga Sopalaka" userId="9a6a9dd992841038" providerId="LiveId" clId="{DF93D3E3-6C0A-4B00-B3AF-BAD46F36F203}" dt="2022-04-12T15:14:15.758" v="181" actId="26606"/>
          <ac:spMkLst>
            <pc:docMk/>
            <pc:sldMk cId="3809427649" sldId="260"/>
            <ac:spMk id="3" creationId="{5ED4384B-A156-4AD0-A235-C767B14E765E}"/>
          </ac:spMkLst>
        </pc:spChg>
        <pc:spChg chg="add del">
          <ac:chgData name="Jadwiga Sopalaka" userId="9a6a9dd992841038" providerId="LiveId" clId="{DF93D3E3-6C0A-4B00-B3AF-BAD46F36F203}" dt="2022-04-12T15:26:28.935" v="216" actId="26606"/>
          <ac:spMkLst>
            <pc:docMk/>
            <pc:sldMk cId="3809427649" sldId="260"/>
            <ac:spMk id="10" creationId="{2E442304-DDBD-4F7B-8017-36BCC863FB40}"/>
          </ac:spMkLst>
        </pc:spChg>
        <pc:spChg chg="add del">
          <ac:chgData name="Jadwiga Sopalaka" userId="9a6a9dd992841038" providerId="LiveId" clId="{DF93D3E3-6C0A-4B00-B3AF-BAD46F36F203}" dt="2022-04-12T15:26:28.935" v="216" actId="26606"/>
          <ac:spMkLst>
            <pc:docMk/>
            <pc:sldMk cId="3809427649" sldId="260"/>
            <ac:spMk id="12" creationId="{5E107275-3853-46FD-A241-DE4355A42675}"/>
          </ac:spMkLst>
        </pc:spChg>
        <pc:spChg chg="add del">
          <ac:chgData name="Jadwiga Sopalaka" userId="9a6a9dd992841038" providerId="LiveId" clId="{DF93D3E3-6C0A-4B00-B3AF-BAD46F36F203}" dt="2022-04-12T15:25:55.363" v="211" actId="26606"/>
          <ac:spMkLst>
            <pc:docMk/>
            <pc:sldMk cId="3809427649" sldId="260"/>
            <ac:spMk id="17" creationId="{F13C74B1-5B17-4795-BED0-7140497B445A}"/>
          </ac:spMkLst>
        </pc:spChg>
        <pc:spChg chg="add del">
          <ac:chgData name="Jadwiga Sopalaka" userId="9a6a9dd992841038" providerId="LiveId" clId="{DF93D3E3-6C0A-4B00-B3AF-BAD46F36F203}" dt="2022-04-12T15:25:55.363" v="211" actId="26606"/>
          <ac:spMkLst>
            <pc:docMk/>
            <pc:sldMk cId="3809427649" sldId="260"/>
            <ac:spMk id="19" creationId="{D4974D33-8DC5-464E-8C6D-BE58F0669C17}"/>
          </ac:spMkLst>
        </pc:spChg>
        <pc:spChg chg="add del">
          <ac:chgData name="Jadwiga Sopalaka" userId="9a6a9dd992841038" providerId="LiveId" clId="{DF93D3E3-6C0A-4B00-B3AF-BAD46F36F203}" dt="2022-04-12T15:26:08.455" v="213" actId="26606"/>
          <ac:spMkLst>
            <pc:docMk/>
            <pc:sldMk cId="3809427649" sldId="260"/>
            <ac:spMk id="21" creationId="{04812C46-200A-4DEB-A05E-3ED6C68C2387}"/>
          </ac:spMkLst>
        </pc:spChg>
        <pc:spChg chg="add del">
          <ac:chgData name="Jadwiga Sopalaka" userId="9a6a9dd992841038" providerId="LiveId" clId="{DF93D3E3-6C0A-4B00-B3AF-BAD46F36F203}" dt="2022-04-12T15:26:08.455" v="213" actId="26606"/>
          <ac:spMkLst>
            <pc:docMk/>
            <pc:sldMk cId="3809427649" sldId="260"/>
            <ac:spMk id="22" creationId="{D1EA859B-E555-4109-94F3-6700E046E008}"/>
          </ac:spMkLst>
        </pc:spChg>
        <pc:spChg chg="add del">
          <ac:chgData name="Jadwiga Sopalaka" userId="9a6a9dd992841038" providerId="LiveId" clId="{DF93D3E3-6C0A-4B00-B3AF-BAD46F36F203}" dt="2022-04-12T15:26:28.856" v="215" actId="26606"/>
          <ac:spMkLst>
            <pc:docMk/>
            <pc:sldMk cId="3809427649" sldId="260"/>
            <ac:spMk id="24" creationId="{D009D6D5-DAC2-4A8B-A17A-E206B9012D09}"/>
          </ac:spMkLst>
        </pc:spChg>
        <pc:spChg chg="add">
          <ac:chgData name="Jadwiga Sopalaka" userId="9a6a9dd992841038" providerId="LiveId" clId="{DF93D3E3-6C0A-4B00-B3AF-BAD46F36F203}" dt="2022-04-12T15:26:28.935" v="216" actId="26606"/>
          <ac:spMkLst>
            <pc:docMk/>
            <pc:sldMk cId="3809427649" sldId="260"/>
            <ac:spMk id="26" creationId="{04812C46-200A-4DEB-A05E-3ED6C68C2387}"/>
          </ac:spMkLst>
        </pc:spChg>
        <pc:spChg chg="add">
          <ac:chgData name="Jadwiga Sopalaka" userId="9a6a9dd992841038" providerId="LiveId" clId="{DF93D3E3-6C0A-4B00-B3AF-BAD46F36F203}" dt="2022-04-12T15:26:28.935" v="216" actId="26606"/>
          <ac:spMkLst>
            <pc:docMk/>
            <pc:sldMk cId="3809427649" sldId="260"/>
            <ac:spMk id="27" creationId="{D1EA859B-E555-4109-94F3-6700E046E008}"/>
          </ac:spMkLst>
        </pc:spChg>
        <pc:graphicFrameChg chg="add mod ord modGraphic">
          <ac:chgData name="Jadwiga Sopalaka" userId="9a6a9dd992841038" providerId="LiveId" clId="{DF93D3E3-6C0A-4B00-B3AF-BAD46F36F203}" dt="2022-04-12T15:26:28.935" v="216" actId="26606"/>
          <ac:graphicFrameMkLst>
            <pc:docMk/>
            <pc:sldMk cId="3809427649" sldId="260"/>
            <ac:graphicFrameMk id="5" creationId="{8D69FD13-18A8-1856-62EA-F7FA852B9C9C}"/>
          </ac:graphicFrameMkLst>
        </pc:graphicFrameChg>
        <pc:picChg chg="add mod ord">
          <ac:chgData name="Jadwiga Sopalaka" userId="9a6a9dd992841038" providerId="LiveId" clId="{DF93D3E3-6C0A-4B00-B3AF-BAD46F36F203}" dt="2022-04-12T15:26:28.935" v="216" actId="26606"/>
          <ac:picMkLst>
            <pc:docMk/>
            <pc:sldMk cId="3809427649" sldId="260"/>
            <ac:picMk id="6" creationId="{E996D1E6-04A8-4041-BE85-ECFF917FFFA5}"/>
          </ac:picMkLst>
        </pc:picChg>
      </pc:sldChg>
      <pc:sldChg chg="addSp delSp modSp mod modTransition setBg modAnim setClrOvrMap">
        <pc:chgData name="Jadwiga Sopalaka" userId="9a6a9dd992841038" providerId="LiveId" clId="{DF93D3E3-6C0A-4B00-B3AF-BAD46F36F203}" dt="2022-04-12T15:37:44.883" v="265"/>
        <pc:sldMkLst>
          <pc:docMk/>
          <pc:sldMk cId="866314889" sldId="261"/>
        </pc:sldMkLst>
        <pc:spChg chg="mod ord">
          <ac:chgData name="Jadwiga Sopalaka" userId="9a6a9dd992841038" providerId="LiveId" clId="{DF93D3E3-6C0A-4B00-B3AF-BAD46F36F203}" dt="2022-04-12T15:18:19.144" v="199" actId="26606"/>
          <ac:spMkLst>
            <pc:docMk/>
            <pc:sldMk cId="866314889" sldId="261"/>
            <ac:spMk id="2" creationId="{57E8D1BC-645C-4F05-8733-3F54D221A94A}"/>
          </ac:spMkLst>
        </pc:spChg>
        <pc:spChg chg="del mod">
          <ac:chgData name="Jadwiga Sopalaka" userId="9a6a9dd992841038" providerId="LiveId" clId="{DF93D3E3-6C0A-4B00-B3AF-BAD46F36F203}" dt="2022-04-12T15:14:07.495" v="180" actId="26606"/>
          <ac:spMkLst>
            <pc:docMk/>
            <pc:sldMk cId="866314889" sldId="261"/>
            <ac:spMk id="3" creationId="{D701CD0E-765A-4189-B04F-7F02DBA31197}"/>
          </ac:spMkLst>
        </pc:spChg>
        <pc:spChg chg="add del">
          <ac:chgData name="Jadwiga Sopalaka" userId="9a6a9dd992841038" providerId="LiveId" clId="{DF93D3E3-6C0A-4B00-B3AF-BAD46F36F203}" dt="2022-04-12T15:14:07.448" v="179" actId="26606"/>
          <ac:spMkLst>
            <pc:docMk/>
            <pc:sldMk cId="866314889" sldId="261"/>
            <ac:spMk id="9" creationId="{8F23F8A3-8FD7-4779-8323-FDC26BE99889}"/>
          </ac:spMkLst>
        </pc:spChg>
        <pc:spChg chg="add del">
          <ac:chgData name="Jadwiga Sopalaka" userId="9a6a9dd992841038" providerId="LiveId" clId="{DF93D3E3-6C0A-4B00-B3AF-BAD46F36F203}" dt="2022-04-12T15:14:07.448" v="179" actId="26606"/>
          <ac:spMkLst>
            <pc:docMk/>
            <pc:sldMk cId="866314889" sldId="261"/>
            <ac:spMk id="11" creationId="{F605C4CC-A25C-416F-8333-7CB7DC97D870}"/>
          </ac:spMkLst>
        </pc:spChg>
        <pc:spChg chg="add del">
          <ac:chgData name="Jadwiga Sopalaka" userId="9a6a9dd992841038" providerId="LiveId" clId="{DF93D3E3-6C0A-4B00-B3AF-BAD46F36F203}" dt="2022-04-12T15:14:29.357" v="182" actId="26606"/>
          <ac:spMkLst>
            <pc:docMk/>
            <pc:sldMk cId="866314889" sldId="261"/>
            <ac:spMk id="13" creationId="{B819A166-7571-4003-A6B8-B62034C3ED30}"/>
          </ac:spMkLst>
        </pc:spChg>
        <pc:spChg chg="add del">
          <ac:chgData name="Jadwiga Sopalaka" userId="9a6a9dd992841038" providerId="LiveId" clId="{DF93D3E3-6C0A-4B00-B3AF-BAD46F36F203}" dt="2022-04-12T15:18:19.144" v="199" actId="26606"/>
          <ac:spMkLst>
            <pc:docMk/>
            <pc:sldMk cId="866314889" sldId="261"/>
            <ac:spMk id="21" creationId="{3CD9DF72-87A3-404E-A828-84CBF11A8303}"/>
          </ac:spMkLst>
        </pc:spChg>
        <pc:spChg chg="add del">
          <ac:chgData name="Jadwiga Sopalaka" userId="9a6a9dd992841038" providerId="LiveId" clId="{DF93D3E3-6C0A-4B00-B3AF-BAD46F36F203}" dt="2022-04-12T15:18:19.034" v="198" actId="26606"/>
          <ac:spMkLst>
            <pc:docMk/>
            <pc:sldMk cId="866314889" sldId="261"/>
            <ac:spMk id="28" creationId="{F13C74B1-5B17-4795-BED0-7140497B445A}"/>
          </ac:spMkLst>
        </pc:spChg>
        <pc:spChg chg="add del">
          <ac:chgData name="Jadwiga Sopalaka" userId="9a6a9dd992841038" providerId="LiveId" clId="{DF93D3E3-6C0A-4B00-B3AF-BAD46F36F203}" dt="2022-04-12T15:18:19.034" v="198" actId="26606"/>
          <ac:spMkLst>
            <pc:docMk/>
            <pc:sldMk cId="866314889" sldId="261"/>
            <ac:spMk id="30" creationId="{D4974D33-8DC5-464E-8C6D-BE58F0669C17}"/>
          </ac:spMkLst>
        </pc:spChg>
        <pc:spChg chg="add del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32" creationId="{55D4142C-5077-457F-A6AD-3FECFDB39685}"/>
          </ac:spMkLst>
        </pc:spChg>
        <pc:spChg chg="add del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33" creationId="{8FC9BE17-9A7B-462D-AE50-3D8777387304}"/>
          </ac:spMkLst>
        </pc:spChg>
        <pc:spChg chg="add del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34" creationId="{7A5F0580-5EE9-419F-96EE-B6529EF6E7D0}"/>
          </ac:spMkLst>
        </pc:spChg>
        <pc:spChg chg="add del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35" creationId="{3EBE8569-6AEC-4B8C-8D53-2DE337CDBA65}"/>
          </ac:spMkLst>
        </pc:spChg>
        <pc:spChg chg="add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40" creationId="{6B5E2835-4E47-45B3-9CFE-732FF7B05472}"/>
          </ac:spMkLst>
        </pc:spChg>
        <pc:spChg chg="add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42" creationId="{5B45AD5D-AA52-4F7B-9362-576A39AD9E09}"/>
          </ac:spMkLst>
        </pc:spChg>
        <pc:spChg chg="add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44" creationId="{AEDD7960-4866-4399-BEF6-DD1431AB4E34}"/>
          </ac:spMkLst>
        </pc:spChg>
        <pc:spChg chg="add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46" creationId="{55D4142C-5077-457F-A6AD-3FECFDB39685}"/>
          </ac:spMkLst>
        </pc:spChg>
        <pc:spChg chg="add">
          <ac:chgData name="Jadwiga Sopalaka" userId="9a6a9dd992841038" providerId="LiveId" clId="{DF93D3E3-6C0A-4B00-B3AF-BAD46F36F203}" dt="2022-04-12T15:27:46.678" v="220" actId="26606"/>
          <ac:spMkLst>
            <pc:docMk/>
            <pc:sldMk cId="866314889" sldId="261"/>
            <ac:spMk id="48" creationId="{7A5F0580-5EE9-419F-96EE-B6529EF6E7D0}"/>
          </ac:spMkLst>
        </pc:spChg>
        <pc:graphicFrameChg chg="add mod modGraphic">
          <ac:chgData name="Jadwiga Sopalaka" userId="9a6a9dd992841038" providerId="LiveId" clId="{DF93D3E3-6C0A-4B00-B3AF-BAD46F36F203}" dt="2022-04-12T15:27:46.678" v="220" actId="26606"/>
          <ac:graphicFrameMkLst>
            <pc:docMk/>
            <pc:sldMk cId="866314889" sldId="261"/>
            <ac:graphicFrameMk id="14" creationId="{BF1E7441-099F-E883-6F46-21B24A43893E}"/>
          </ac:graphicFrameMkLst>
        </pc:graphicFrameChg>
        <pc:picChg chg="add del">
          <ac:chgData name="Jadwiga Sopalaka" userId="9a6a9dd992841038" providerId="LiveId" clId="{DF93D3E3-6C0A-4B00-B3AF-BAD46F36F203}" dt="2022-04-12T15:14:07.448" v="179" actId="26606"/>
          <ac:picMkLst>
            <pc:docMk/>
            <pc:sldMk cId="866314889" sldId="261"/>
            <ac:picMk id="5" creationId="{35DF5FB6-26FE-8BFD-99D3-6DEF5A63A2EE}"/>
          </ac:picMkLst>
        </pc:picChg>
        <pc:picChg chg="add mod ord">
          <ac:chgData name="Jadwiga Sopalaka" userId="9a6a9dd992841038" providerId="LiveId" clId="{DF93D3E3-6C0A-4B00-B3AF-BAD46F36F203}" dt="2022-04-12T15:27:46.678" v="220" actId="26606"/>
          <ac:picMkLst>
            <pc:docMk/>
            <pc:sldMk cId="866314889" sldId="261"/>
            <ac:picMk id="6" creationId="{EDA9F983-7C2E-4D86-9ACF-492803D38BE1}"/>
          </ac:picMkLst>
        </pc:picChg>
        <pc:picChg chg="add del mod ord">
          <ac:chgData name="Jadwiga Sopalaka" userId="9a6a9dd992841038" providerId="LiveId" clId="{DF93D3E3-6C0A-4B00-B3AF-BAD46F36F203}" dt="2022-04-12T15:26:43.678" v="218" actId="478"/>
          <ac:picMkLst>
            <pc:docMk/>
            <pc:sldMk cId="866314889" sldId="261"/>
            <ac:picMk id="16" creationId="{E6CD4101-E8B5-5811-66D6-5BEE2A2033CD}"/>
          </ac:picMkLst>
        </pc:picChg>
        <pc:cxnChg chg="add del">
          <ac:chgData name="Jadwiga Sopalaka" userId="9a6a9dd992841038" providerId="LiveId" clId="{DF93D3E3-6C0A-4B00-B3AF-BAD46F36F203}" dt="2022-04-12T15:18:19.144" v="199" actId="26606"/>
          <ac:cxnSpMkLst>
            <pc:docMk/>
            <pc:sldMk cId="866314889" sldId="261"/>
            <ac:cxnSpMk id="23" creationId="{20E3A342-4D61-4E3F-AF90-1AB42AEB96CC}"/>
          </ac:cxnSpMkLst>
        </pc:cxnChg>
      </pc:sldChg>
      <pc:sldChg chg="addSp delSp modSp mod modTransition setBg">
        <pc:chgData name="Jadwiga Sopalaka" userId="9a6a9dd992841038" providerId="LiveId" clId="{DF93D3E3-6C0A-4B00-B3AF-BAD46F36F203}" dt="2022-04-12T15:38:15.058" v="266"/>
        <pc:sldMkLst>
          <pc:docMk/>
          <pc:sldMk cId="269806677" sldId="262"/>
        </pc:sldMkLst>
        <pc:spChg chg="mod">
          <ac:chgData name="Jadwiga Sopalaka" userId="9a6a9dd992841038" providerId="LiveId" clId="{DF93D3E3-6C0A-4B00-B3AF-BAD46F36F203}" dt="2022-04-12T15:29:28.152" v="230" actId="26606"/>
          <ac:spMkLst>
            <pc:docMk/>
            <pc:sldMk cId="269806677" sldId="262"/>
            <ac:spMk id="2" creationId="{052B85F7-887B-473E-98E4-2E1EE3A66638}"/>
          </ac:spMkLst>
        </pc:spChg>
        <pc:spChg chg="del">
          <ac:chgData name="Jadwiga Sopalaka" userId="9a6a9dd992841038" providerId="LiveId" clId="{DF93D3E3-6C0A-4B00-B3AF-BAD46F36F203}" dt="2022-04-12T15:14:38.867" v="183" actId="26606"/>
          <ac:spMkLst>
            <pc:docMk/>
            <pc:sldMk cId="269806677" sldId="262"/>
            <ac:spMk id="3" creationId="{E8E9D9CF-A431-4DC1-AA33-E3D0A4339BF6}"/>
          </ac:spMkLst>
        </pc:spChg>
        <pc:spChg chg="add del">
          <ac:chgData name="Jadwiga Sopalaka" userId="9a6a9dd992841038" providerId="LiveId" clId="{DF93D3E3-6C0A-4B00-B3AF-BAD46F36F203}" dt="2022-04-12T15:29:28.152" v="230" actId="26606"/>
          <ac:spMkLst>
            <pc:docMk/>
            <pc:sldMk cId="269806677" sldId="262"/>
            <ac:spMk id="9" creationId="{2E442304-DDBD-4F7B-8017-36BCC863FB40}"/>
          </ac:spMkLst>
        </pc:spChg>
        <pc:spChg chg="add del">
          <ac:chgData name="Jadwiga Sopalaka" userId="9a6a9dd992841038" providerId="LiveId" clId="{DF93D3E3-6C0A-4B00-B3AF-BAD46F36F203}" dt="2022-04-12T15:29:28.152" v="230" actId="26606"/>
          <ac:spMkLst>
            <pc:docMk/>
            <pc:sldMk cId="269806677" sldId="262"/>
            <ac:spMk id="11" creationId="{5E107275-3853-46FD-A241-DE4355A42675}"/>
          </ac:spMkLst>
        </pc:spChg>
        <pc:spChg chg="add del">
          <ac:chgData name="Jadwiga Sopalaka" userId="9a6a9dd992841038" providerId="LiveId" clId="{DF93D3E3-6C0A-4B00-B3AF-BAD46F36F203}" dt="2022-04-12T15:29:22.391" v="225" actId="26606"/>
          <ac:spMkLst>
            <pc:docMk/>
            <pc:sldMk cId="269806677" sldId="262"/>
            <ac:spMk id="16" creationId="{6B5E2835-4E47-45B3-9CFE-732FF7B05472}"/>
          </ac:spMkLst>
        </pc:spChg>
        <pc:spChg chg="add del">
          <ac:chgData name="Jadwiga Sopalaka" userId="9a6a9dd992841038" providerId="LiveId" clId="{DF93D3E3-6C0A-4B00-B3AF-BAD46F36F203}" dt="2022-04-12T15:29:22.391" v="225" actId="26606"/>
          <ac:spMkLst>
            <pc:docMk/>
            <pc:sldMk cId="269806677" sldId="262"/>
            <ac:spMk id="18" creationId="{5B45AD5D-AA52-4F7B-9362-576A39AD9E09}"/>
          </ac:spMkLst>
        </pc:spChg>
        <pc:spChg chg="add del">
          <ac:chgData name="Jadwiga Sopalaka" userId="9a6a9dd992841038" providerId="LiveId" clId="{DF93D3E3-6C0A-4B00-B3AF-BAD46F36F203}" dt="2022-04-12T15:29:22.391" v="225" actId="26606"/>
          <ac:spMkLst>
            <pc:docMk/>
            <pc:sldMk cId="269806677" sldId="262"/>
            <ac:spMk id="20" creationId="{AEDD7960-4866-4399-BEF6-DD1431AB4E34}"/>
          </ac:spMkLst>
        </pc:spChg>
        <pc:spChg chg="add del">
          <ac:chgData name="Jadwiga Sopalaka" userId="9a6a9dd992841038" providerId="LiveId" clId="{DF93D3E3-6C0A-4B00-B3AF-BAD46F36F203}" dt="2022-04-12T15:29:22.391" v="225" actId="26606"/>
          <ac:spMkLst>
            <pc:docMk/>
            <pc:sldMk cId="269806677" sldId="262"/>
            <ac:spMk id="22" creationId="{55D4142C-5077-457F-A6AD-3FECFDB39685}"/>
          </ac:spMkLst>
        </pc:spChg>
        <pc:spChg chg="add del">
          <ac:chgData name="Jadwiga Sopalaka" userId="9a6a9dd992841038" providerId="LiveId" clId="{DF93D3E3-6C0A-4B00-B3AF-BAD46F36F203}" dt="2022-04-12T15:29:22.391" v="225" actId="26606"/>
          <ac:spMkLst>
            <pc:docMk/>
            <pc:sldMk cId="269806677" sldId="262"/>
            <ac:spMk id="24" creationId="{7A5F0580-5EE9-419F-96EE-B6529EF6E7D0}"/>
          </ac:spMkLst>
        </pc:spChg>
        <pc:spChg chg="add del">
          <ac:chgData name="Jadwiga Sopalaka" userId="9a6a9dd992841038" providerId="LiveId" clId="{DF93D3E3-6C0A-4B00-B3AF-BAD46F36F203}" dt="2022-04-12T15:29:24.959" v="227" actId="26606"/>
          <ac:spMkLst>
            <pc:docMk/>
            <pc:sldMk cId="269806677" sldId="262"/>
            <ac:spMk id="26" creationId="{3CD9DF72-87A3-404E-A828-84CBF11A8303}"/>
          </ac:spMkLst>
        </pc:spChg>
        <pc:spChg chg="add del">
          <ac:chgData name="Jadwiga Sopalaka" userId="9a6a9dd992841038" providerId="LiveId" clId="{DF93D3E3-6C0A-4B00-B3AF-BAD46F36F203}" dt="2022-04-12T15:29:28.058" v="229" actId="26606"/>
          <ac:spMkLst>
            <pc:docMk/>
            <pc:sldMk cId="269806677" sldId="262"/>
            <ac:spMk id="29" creationId="{6B5E2835-4E47-45B3-9CFE-732FF7B05472}"/>
          </ac:spMkLst>
        </pc:spChg>
        <pc:spChg chg="add del">
          <ac:chgData name="Jadwiga Sopalaka" userId="9a6a9dd992841038" providerId="LiveId" clId="{DF93D3E3-6C0A-4B00-B3AF-BAD46F36F203}" dt="2022-04-12T15:29:28.058" v="229" actId="26606"/>
          <ac:spMkLst>
            <pc:docMk/>
            <pc:sldMk cId="269806677" sldId="262"/>
            <ac:spMk id="30" creationId="{5B45AD5D-AA52-4F7B-9362-576A39AD9E09}"/>
          </ac:spMkLst>
        </pc:spChg>
        <pc:spChg chg="add del">
          <ac:chgData name="Jadwiga Sopalaka" userId="9a6a9dd992841038" providerId="LiveId" clId="{DF93D3E3-6C0A-4B00-B3AF-BAD46F36F203}" dt="2022-04-12T15:29:28.058" v="229" actId="26606"/>
          <ac:spMkLst>
            <pc:docMk/>
            <pc:sldMk cId="269806677" sldId="262"/>
            <ac:spMk id="31" creationId="{AEDD7960-4866-4399-BEF6-DD1431AB4E34}"/>
          </ac:spMkLst>
        </pc:spChg>
        <pc:spChg chg="add del">
          <ac:chgData name="Jadwiga Sopalaka" userId="9a6a9dd992841038" providerId="LiveId" clId="{DF93D3E3-6C0A-4B00-B3AF-BAD46F36F203}" dt="2022-04-12T15:29:28.058" v="229" actId="26606"/>
          <ac:spMkLst>
            <pc:docMk/>
            <pc:sldMk cId="269806677" sldId="262"/>
            <ac:spMk id="32" creationId="{55D4142C-5077-457F-A6AD-3FECFDB39685}"/>
          </ac:spMkLst>
        </pc:spChg>
        <pc:spChg chg="add del">
          <ac:chgData name="Jadwiga Sopalaka" userId="9a6a9dd992841038" providerId="LiveId" clId="{DF93D3E3-6C0A-4B00-B3AF-BAD46F36F203}" dt="2022-04-12T15:29:28.058" v="229" actId="26606"/>
          <ac:spMkLst>
            <pc:docMk/>
            <pc:sldMk cId="269806677" sldId="262"/>
            <ac:spMk id="33" creationId="{7A5F0580-5EE9-419F-96EE-B6529EF6E7D0}"/>
          </ac:spMkLst>
        </pc:spChg>
        <pc:spChg chg="add">
          <ac:chgData name="Jadwiga Sopalaka" userId="9a6a9dd992841038" providerId="LiveId" clId="{DF93D3E3-6C0A-4B00-B3AF-BAD46F36F203}" dt="2022-04-12T15:29:28.152" v="230" actId="26606"/>
          <ac:spMkLst>
            <pc:docMk/>
            <pc:sldMk cId="269806677" sldId="262"/>
            <ac:spMk id="35" creationId="{F13C74B1-5B17-4795-BED0-7140497B445A}"/>
          </ac:spMkLst>
        </pc:spChg>
        <pc:spChg chg="add">
          <ac:chgData name="Jadwiga Sopalaka" userId="9a6a9dd992841038" providerId="LiveId" clId="{DF93D3E3-6C0A-4B00-B3AF-BAD46F36F203}" dt="2022-04-12T15:29:28.152" v="230" actId="26606"/>
          <ac:spMkLst>
            <pc:docMk/>
            <pc:sldMk cId="269806677" sldId="262"/>
            <ac:spMk id="36" creationId="{D4974D33-8DC5-464E-8C6D-BE58F0669C17}"/>
          </ac:spMkLst>
        </pc:spChg>
        <pc:graphicFrameChg chg="add mod ord modGraphic">
          <ac:chgData name="Jadwiga Sopalaka" userId="9a6a9dd992841038" providerId="LiveId" clId="{DF93D3E3-6C0A-4B00-B3AF-BAD46F36F203}" dt="2022-04-12T15:29:28.152" v="230" actId="26606"/>
          <ac:graphicFrameMkLst>
            <pc:docMk/>
            <pc:sldMk cId="269806677" sldId="262"/>
            <ac:graphicFrameMk id="5" creationId="{CE53B21C-73F9-3E31-F7AA-FAAD7ECDCA0F}"/>
          </ac:graphicFrameMkLst>
        </pc:graphicFrameChg>
        <pc:picChg chg="add mod ord">
          <ac:chgData name="Jadwiga Sopalaka" userId="9a6a9dd992841038" providerId="LiveId" clId="{DF93D3E3-6C0A-4B00-B3AF-BAD46F36F203}" dt="2022-04-12T15:29:28.152" v="230" actId="26606"/>
          <ac:picMkLst>
            <pc:docMk/>
            <pc:sldMk cId="269806677" sldId="262"/>
            <ac:picMk id="6" creationId="{BA638367-E5D7-4EC8-8FC5-2E0407FCC018}"/>
          </ac:picMkLst>
        </pc:picChg>
        <pc:cxnChg chg="add del">
          <ac:chgData name="Jadwiga Sopalaka" userId="9a6a9dd992841038" providerId="LiveId" clId="{DF93D3E3-6C0A-4B00-B3AF-BAD46F36F203}" dt="2022-04-12T15:29:24.959" v="227" actId="26606"/>
          <ac:cxnSpMkLst>
            <pc:docMk/>
            <pc:sldMk cId="269806677" sldId="262"/>
            <ac:cxnSpMk id="27" creationId="{20E3A342-4D61-4E3F-AF90-1AB42AEB96CC}"/>
          </ac:cxnSpMkLst>
        </pc:cxnChg>
      </pc:sldChg>
      <pc:sldChg chg="addSp delSp modSp mod modTransition setBg setClrOvrMap">
        <pc:chgData name="Jadwiga Sopalaka" userId="9a6a9dd992841038" providerId="LiveId" clId="{DF93D3E3-6C0A-4B00-B3AF-BAD46F36F203}" dt="2022-04-12T15:38:24.455" v="267"/>
        <pc:sldMkLst>
          <pc:docMk/>
          <pc:sldMk cId="1243481982" sldId="263"/>
        </pc:sldMkLst>
        <pc:spChg chg="mod">
          <ac:chgData name="Jadwiga Sopalaka" userId="9a6a9dd992841038" providerId="LiveId" clId="{DF93D3E3-6C0A-4B00-B3AF-BAD46F36F203}" dt="2022-04-12T15:35:15.757" v="253" actId="26606"/>
          <ac:spMkLst>
            <pc:docMk/>
            <pc:sldMk cId="1243481982" sldId="263"/>
            <ac:spMk id="2" creationId="{D420EF37-2ACC-4EA5-AA13-99A92A6DB666}"/>
          </ac:spMkLst>
        </pc:spChg>
        <pc:spChg chg="add del mod">
          <ac:chgData name="Jadwiga Sopalaka" userId="9a6a9dd992841038" providerId="LiveId" clId="{DF93D3E3-6C0A-4B00-B3AF-BAD46F36F203}" dt="2022-04-12T15:15:30.278" v="194" actId="26606"/>
          <ac:spMkLst>
            <pc:docMk/>
            <pc:sldMk cId="1243481982" sldId="263"/>
            <ac:spMk id="3" creationId="{2AAC78B2-CAA8-4792-A8C2-C714E10F0CCC}"/>
          </ac:spMkLst>
        </pc:spChg>
        <pc:spChg chg="add del">
          <ac:chgData name="Jadwiga Sopalaka" userId="9a6a9dd992841038" providerId="LiveId" clId="{DF93D3E3-6C0A-4B00-B3AF-BAD46F36F203}" dt="2022-04-12T15:14:51.923" v="185" actId="26606"/>
          <ac:spMkLst>
            <pc:docMk/>
            <pc:sldMk cId="1243481982" sldId="263"/>
            <ac:spMk id="9" creationId="{9AA72BD9-2C5A-4EDC-931F-5AA08EACA0F3}"/>
          </ac:spMkLst>
        </pc:spChg>
        <pc:spChg chg="add del">
          <ac:chgData name="Jadwiga Sopalaka" userId="9a6a9dd992841038" providerId="LiveId" clId="{DF93D3E3-6C0A-4B00-B3AF-BAD46F36F203}" dt="2022-04-12T15:14:51.923" v="185" actId="26606"/>
          <ac:spMkLst>
            <pc:docMk/>
            <pc:sldMk cId="1243481982" sldId="263"/>
            <ac:spMk id="11" creationId="{DD3981AC-7B61-4947-BCF3-F7AA7FA385B9}"/>
          </ac:spMkLst>
        </pc:spChg>
        <pc:spChg chg="add del">
          <ac:chgData name="Jadwiga Sopalaka" userId="9a6a9dd992841038" providerId="LiveId" clId="{DF93D3E3-6C0A-4B00-B3AF-BAD46F36F203}" dt="2022-04-12T15:14:51.923" v="185" actId="26606"/>
          <ac:spMkLst>
            <pc:docMk/>
            <pc:sldMk cId="1243481982" sldId="263"/>
            <ac:spMk id="13" creationId="{55D4142C-5077-457F-A6AD-3FECFDB39685}"/>
          </ac:spMkLst>
        </pc:spChg>
        <pc:spChg chg="add del">
          <ac:chgData name="Jadwiga Sopalaka" userId="9a6a9dd992841038" providerId="LiveId" clId="{DF93D3E3-6C0A-4B00-B3AF-BAD46F36F203}" dt="2022-04-12T15:14:51.923" v="185" actId="26606"/>
          <ac:spMkLst>
            <pc:docMk/>
            <pc:sldMk cId="1243481982" sldId="263"/>
            <ac:spMk id="15" creationId="{7A5F0580-5EE9-419F-96EE-B6529EF6E7D0}"/>
          </ac:spMkLst>
        </pc:spChg>
        <pc:spChg chg="add del">
          <ac:chgData name="Jadwiga Sopalaka" userId="9a6a9dd992841038" providerId="LiveId" clId="{DF93D3E3-6C0A-4B00-B3AF-BAD46F36F203}" dt="2022-04-12T15:15:01.275" v="189" actId="26606"/>
          <ac:spMkLst>
            <pc:docMk/>
            <pc:sldMk cId="1243481982" sldId="263"/>
            <ac:spMk id="19" creationId="{9AA72BD9-2C5A-4EDC-931F-5AA08EACA0F3}"/>
          </ac:spMkLst>
        </pc:spChg>
        <pc:spChg chg="add del">
          <ac:chgData name="Jadwiga Sopalaka" userId="9a6a9dd992841038" providerId="LiveId" clId="{DF93D3E3-6C0A-4B00-B3AF-BAD46F36F203}" dt="2022-04-12T15:15:01.275" v="189" actId="26606"/>
          <ac:spMkLst>
            <pc:docMk/>
            <pc:sldMk cId="1243481982" sldId="263"/>
            <ac:spMk id="21" creationId="{DD3981AC-7B61-4947-BCF3-F7AA7FA385B9}"/>
          </ac:spMkLst>
        </pc:spChg>
        <pc:spChg chg="add del">
          <ac:chgData name="Jadwiga Sopalaka" userId="9a6a9dd992841038" providerId="LiveId" clId="{DF93D3E3-6C0A-4B00-B3AF-BAD46F36F203}" dt="2022-04-12T15:15:01.275" v="189" actId="26606"/>
          <ac:spMkLst>
            <pc:docMk/>
            <pc:sldMk cId="1243481982" sldId="263"/>
            <ac:spMk id="22" creationId="{55D4142C-5077-457F-A6AD-3FECFDB39685}"/>
          </ac:spMkLst>
        </pc:spChg>
        <pc:spChg chg="add del">
          <ac:chgData name="Jadwiga Sopalaka" userId="9a6a9dd992841038" providerId="LiveId" clId="{DF93D3E3-6C0A-4B00-B3AF-BAD46F36F203}" dt="2022-04-12T15:15:01.275" v="189" actId="26606"/>
          <ac:spMkLst>
            <pc:docMk/>
            <pc:sldMk cId="1243481982" sldId="263"/>
            <ac:spMk id="23" creationId="{7A5F0580-5EE9-419F-96EE-B6529EF6E7D0}"/>
          </ac:spMkLst>
        </pc:spChg>
        <pc:spChg chg="add del">
          <ac:chgData name="Jadwiga Sopalaka" userId="9a6a9dd992841038" providerId="LiveId" clId="{DF93D3E3-6C0A-4B00-B3AF-BAD46F36F203}" dt="2022-04-12T15:15:01.275" v="189" actId="26606"/>
          <ac:spMkLst>
            <pc:docMk/>
            <pc:sldMk cId="1243481982" sldId="263"/>
            <ac:spMk id="24" creationId="{2AAC78B2-CAA8-4792-A8C2-C714E10F0CCC}"/>
          </ac:spMkLst>
        </pc:spChg>
        <pc:spChg chg="add del">
          <ac:chgData name="Jadwiga Sopalaka" userId="9a6a9dd992841038" providerId="LiveId" clId="{DF93D3E3-6C0A-4B00-B3AF-BAD46F36F203}" dt="2022-04-12T15:32:42.687" v="239" actId="22"/>
          <ac:spMkLst>
            <pc:docMk/>
            <pc:sldMk cId="1243481982" sldId="263"/>
            <ac:spMk id="27" creationId="{CDD1D9FF-BDCD-4B14-9C14-B8E544CB79A8}"/>
          </ac:spMkLst>
        </pc:spChg>
        <pc:spChg chg="add del">
          <ac:chgData name="Jadwiga Sopalaka" userId="9a6a9dd992841038" providerId="LiveId" clId="{DF93D3E3-6C0A-4B00-B3AF-BAD46F36F203}" dt="2022-04-12T15:35:15.757" v="253" actId="26606"/>
          <ac:spMkLst>
            <pc:docMk/>
            <pc:sldMk cId="1243481982" sldId="263"/>
            <ac:spMk id="30" creationId="{2E442304-DDBD-4F7B-8017-36BCC863FB40}"/>
          </ac:spMkLst>
        </pc:spChg>
        <pc:spChg chg="add del">
          <ac:chgData name="Jadwiga Sopalaka" userId="9a6a9dd992841038" providerId="LiveId" clId="{DF93D3E3-6C0A-4B00-B3AF-BAD46F36F203}" dt="2022-04-12T15:35:15.757" v="253" actId="26606"/>
          <ac:spMkLst>
            <pc:docMk/>
            <pc:sldMk cId="1243481982" sldId="263"/>
            <ac:spMk id="31" creationId="{5E107275-3853-46FD-A241-DE4355A42675}"/>
          </ac:spMkLst>
        </pc:spChg>
        <pc:spChg chg="add del">
          <ac:chgData name="Jadwiga Sopalaka" userId="9a6a9dd992841038" providerId="LiveId" clId="{DF93D3E3-6C0A-4B00-B3AF-BAD46F36F203}" dt="2022-04-12T15:35:01.890" v="246" actId="26606"/>
          <ac:spMkLst>
            <pc:docMk/>
            <pc:sldMk cId="1243481982" sldId="263"/>
            <ac:spMk id="34" creationId="{F13C74B1-5B17-4795-BED0-7140497B445A}"/>
          </ac:spMkLst>
        </pc:spChg>
        <pc:spChg chg="add del">
          <ac:chgData name="Jadwiga Sopalaka" userId="9a6a9dd992841038" providerId="LiveId" clId="{DF93D3E3-6C0A-4B00-B3AF-BAD46F36F203}" dt="2022-04-12T15:35:01.890" v="246" actId="26606"/>
          <ac:spMkLst>
            <pc:docMk/>
            <pc:sldMk cId="1243481982" sldId="263"/>
            <ac:spMk id="35" creationId="{D4974D33-8DC5-464E-8C6D-BE58F0669C17}"/>
          </ac:spMkLst>
        </pc:spChg>
        <pc:spChg chg="add del">
          <ac:chgData name="Jadwiga Sopalaka" userId="9a6a9dd992841038" providerId="LiveId" clId="{DF93D3E3-6C0A-4B00-B3AF-BAD46F36F203}" dt="2022-04-12T15:31:32.763" v="235" actId="26606"/>
          <ac:spMkLst>
            <pc:docMk/>
            <pc:sldMk cId="1243481982" sldId="263"/>
            <ac:spMk id="37" creationId="{5E39A796-BE83-48B1-B33F-35C4A32AAB57}"/>
          </ac:spMkLst>
        </pc:spChg>
        <pc:spChg chg="add del">
          <ac:chgData name="Jadwiga Sopalaka" userId="9a6a9dd992841038" providerId="LiveId" clId="{DF93D3E3-6C0A-4B00-B3AF-BAD46F36F203}" dt="2022-04-12T15:35:15.647" v="252" actId="26606"/>
          <ac:spMkLst>
            <pc:docMk/>
            <pc:sldMk cId="1243481982" sldId="263"/>
            <ac:spMk id="38" creationId="{F13C74B1-5B17-4795-BED0-7140497B445A}"/>
          </ac:spMkLst>
        </pc:spChg>
        <pc:spChg chg="add del">
          <ac:chgData name="Jadwiga Sopalaka" userId="9a6a9dd992841038" providerId="LiveId" clId="{DF93D3E3-6C0A-4B00-B3AF-BAD46F36F203}" dt="2022-04-12T15:31:32.763" v="235" actId="26606"/>
          <ac:spMkLst>
            <pc:docMk/>
            <pc:sldMk cId="1243481982" sldId="263"/>
            <ac:spMk id="39" creationId="{72F84B47-E267-4194-8194-831DB7B5547F}"/>
          </ac:spMkLst>
        </pc:spChg>
        <pc:spChg chg="add del">
          <ac:chgData name="Jadwiga Sopalaka" userId="9a6a9dd992841038" providerId="LiveId" clId="{DF93D3E3-6C0A-4B00-B3AF-BAD46F36F203}" dt="2022-04-12T15:35:15.647" v="252" actId="26606"/>
          <ac:spMkLst>
            <pc:docMk/>
            <pc:sldMk cId="1243481982" sldId="263"/>
            <ac:spMk id="40" creationId="{D4974D33-8DC5-464E-8C6D-BE58F0669C17}"/>
          </ac:spMkLst>
        </pc:spChg>
        <pc:spChg chg="add">
          <ac:chgData name="Jadwiga Sopalaka" userId="9a6a9dd992841038" providerId="LiveId" clId="{DF93D3E3-6C0A-4B00-B3AF-BAD46F36F203}" dt="2022-04-12T15:35:15.757" v="253" actId="26606"/>
          <ac:spMkLst>
            <pc:docMk/>
            <pc:sldMk cId="1243481982" sldId="263"/>
            <ac:spMk id="42" creationId="{3CD9DF72-87A3-404E-A828-84CBF11A8303}"/>
          </ac:spMkLst>
        </pc:spChg>
        <pc:graphicFrameChg chg="add del">
          <ac:chgData name="Jadwiga Sopalaka" userId="9a6a9dd992841038" providerId="LiveId" clId="{DF93D3E3-6C0A-4B00-B3AF-BAD46F36F203}" dt="2022-04-12T15:14:54.405" v="187" actId="26606"/>
          <ac:graphicFrameMkLst>
            <pc:docMk/>
            <pc:sldMk cId="1243481982" sldId="263"/>
            <ac:graphicFrameMk id="17" creationId="{E97F3337-29D3-5A22-1C25-6734372B7CD3}"/>
          </ac:graphicFrameMkLst>
        </pc:graphicFrameChg>
        <pc:graphicFrameChg chg="add del">
          <ac:chgData name="Jadwiga Sopalaka" userId="9a6a9dd992841038" providerId="LiveId" clId="{DF93D3E3-6C0A-4B00-B3AF-BAD46F36F203}" dt="2022-04-12T15:15:18.575" v="191" actId="26606"/>
          <ac:graphicFrameMkLst>
            <pc:docMk/>
            <pc:sldMk cId="1243481982" sldId="263"/>
            <ac:graphicFrameMk id="26" creationId="{E97F3337-29D3-5A22-1C25-6734372B7CD3}"/>
          </ac:graphicFrameMkLst>
        </pc:graphicFrameChg>
        <pc:graphicFrameChg chg="add del">
          <ac:chgData name="Jadwiga Sopalaka" userId="9a6a9dd992841038" providerId="LiveId" clId="{DF93D3E3-6C0A-4B00-B3AF-BAD46F36F203}" dt="2022-04-12T15:15:30.215" v="193" actId="26606"/>
          <ac:graphicFrameMkLst>
            <pc:docMk/>
            <pc:sldMk cId="1243481982" sldId="263"/>
            <ac:graphicFrameMk id="28" creationId="{1812417F-9710-3607-737B-1D09EC236CFA}"/>
          </ac:graphicFrameMkLst>
        </pc:graphicFrameChg>
        <pc:graphicFrameChg chg="add mod ord modGraphic">
          <ac:chgData name="Jadwiga Sopalaka" userId="9a6a9dd992841038" providerId="LiveId" clId="{DF93D3E3-6C0A-4B00-B3AF-BAD46F36F203}" dt="2022-04-12T15:35:15.757" v="253" actId="26606"/>
          <ac:graphicFrameMkLst>
            <pc:docMk/>
            <pc:sldMk cId="1243481982" sldId="263"/>
            <ac:graphicFrameMk id="32" creationId="{CC1D4ADB-B651-31CE-4488-D8A89D4624AA}"/>
          </ac:graphicFrameMkLst>
        </pc:graphicFrameChg>
        <pc:picChg chg="add del">
          <ac:chgData name="Jadwiga Sopalaka" userId="9a6a9dd992841038" providerId="LiveId" clId="{DF93D3E3-6C0A-4B00-B3AF-BAD46F36F203}" dt="2022-04-12T15:14:51.923" v="185" actId="26606"/>
          <ac:picMkLst>
            <pc:docMk/>
            <pc:sldMk cId="1243481982" sldId="263"/>
            <ac:picMk id="5" creationId="{3FC7973D-7575-2E8C-6F47-5EDFA8BBEDF8}"/>
          </ac:picMkLst>
        </pc:picChg>
        <pc:picChg chg="add del mod">
          <ac:chgData name="Jadwiga Sopalaka" userId="9a6a9dd992841038" providerId="LiveId" clId="{DF93D3E3-6C0A-4B00-B3AF-BAD46F36F203}" dt="2022-04-12T15:31:33.755" v="237"/>
          <ac:picMkLst>
            <pc:docMk/>
            <pc:sldMk cId="1243481982" sldId="263"/>
            <ac:picMk id="6" creationId="{FBE5BBBC-1C39-4E35-9418-8C610DA5FE2D}"/>
          </ac:picMkLst>
        </pc:picChg>
        <pc:picChg chg="add del mod">
          <ac:chgData name="Jadwiga Sopalaka" userId="9a6a9dd992841038" providerId="LiveId" clId="{DF93D3E3-6C0A-4B00-B3AF-BAD46F36F203}" dt="2022-04-12T15:33:48.678" v="241"/>
          <ac:picMkLst>
            <pc:docMk/>
            <pc:sldMk cId="1243481982" sldId="263"/>
            <ac:picMk id="10" creationId="{D944B539-7590-4F03-86FA-7B84F7E5F81C}"/>
          </ac:picMkLst>
        </pc:picChg>
        <pc:picChg chg="add mod ord">
          <ac:chgData name="Jadwiga Sopalaka" userId="9a6a9dd992841038" providerId="LiveId" clId="{DF93D3E3-6C0A-4B00-B3AF-BAD46F36F203}" dt="2022-04-12T15:35:15.757" v="253" actId="26606"/>
          <ac:picMkLst>
            <pc:docMk/>
            <pc:sldMk cId="1243481982" sldId="263"/>
            <ac:picMk id="14" creationId="{E2DD69DA-BC09-4651-8FBB-5F497115376D}"/>
          </ac:picMkLst>
        </pc:picChg>
        <pc:picChg chg="add del">
          <ac:chgData name="Jadwiga Sopalaka" userId="9a6a9dd992841038" providerId="LiveId" clId="{DF93D3E3-6C0A-4B00-B3AF-BAD46F36F203}" dt="2022-04-12T15:15:01.275" v="189" actId="26606"/>
          <ac:picMkLst>
            <pc:docMk/>
            <pc:sldMk cId="1243481982" sldId="263"/>
            <ac:picMk id="20" creationId="{3FC7973D-7575-2E8C-6F47-5EDFA8BBEDF8}"/>
          </ac:picMkLst>
        </pc:picChg>
        <pc:cxnChg chg="add del">
          <ac:chgData name="Jadwiga Sopalaka" userId="9a6a9dd992841038" providerId="LiveId" clId="{DF93D3E3-6C0A-4B00-B3AF-BAD46F36F203}" dt="2022-04-12T15:35:06.165" v="250" actId="26606"/>
          <ac:cxnSpMkLst>
            <pc:docMk/>
            <pc:sldMk cId="1243481982" sldId="263"/>
            <ac:cxnSpMk id="36" creationId="{A7F400EE-A8A5-48AF-B4D6-291B52C6F0B0}"/>
          </ac:cxnSpMkLst>
        </pc:cxnChg>
        <pc:cxnChg chg="add">
          <ac:chgData name="Jadwiga Sopalaka" userId="9a6a9dd992841038" providerId="LiveId" clId="{DF93D3E3-6C0A-4B00-B3AF-BAD46F36F203}" dt="2022-04-12T15:35:15.757" v="253" actId="26606"/>
          <ac:cxnSpMkLst>
            <pc:docMk/>
            <pc:sldMk cId="1243481982" sldId="263"/>
            <ac:cxnSpMk id="43" creationId="{20E3A342-4D61-4E3F-AF90-1AB42AEB96CC}"/>
          </ac:cxnSpMkLst>
        </pc:cxnChg>
      </pc:sldChg>
      <pc:sldChg chg="modSp mod modTransition">
        <pc:chgData name="Jadwiga Sopalaka" userId="9a6a9dd992841038" providerId="LiveId" clId="{DF93D3E3-6C0A-4B00-B3AF-BAD46F36F203}" dt="2022-04-12T15:38:32.668" v="268"/>
        <pc:sldMkLst>
          <pc:docMk/>
          <pc:sldMk cId="2403387705" sldId="265"/>
        </pc:sldMkLst>
        <pc:spChg chg="mod">
          <ac:chgData name="Jadwiga Sopalaka" userId="9a6a9dd992841038" providerId="LiveId" clId="{DF93D3E3-6C0A-4B00-B3AF-BAD46F36F203}" dt="2022-04-12T15:02:25.806" v="57" actId="5793"/>
          <ac:spMkLst>
            <pc:docMk/>
            <pc:sldMk cId="2403387705" sldId="265"/>
            <ac:spMk id="3" creationId="{33C98EFD-3AE7-4589-9C5F-0B3F3EE37415}"/>
          </ac:spMkLst>
        </pc:spChg>
      </pc:sldChg>
      <pc:sldChg chg="modSp mod modTransition">
        <pc:chgData name="Jadwiga Sopalaka" userId="9a6a9dd992841038" providerId="LiveId" clId="{DF93D3E3-6C0A-4B00-B3AF-BAD46F36F203}" dt="2022-04-12T15:38:52.314" v="270"/>
        <pc:sldMkLst>
          <pc:docMk/>
          <pc:sldMk cId="94230823" sldId="266"/>
        </pc:sldMkLst>
        <pc:spChg chg="mod">
          <ac:chgData name="Jadwiga Sopalaka" userId="9a6a9dd992841038" providerId="LiveId" clId="{DF93D3E3-6C0A-4B00-B3AF-BAD46F36F203}" dt="2022-04-12T14:49:31.310" v="1" actId="20577"/>
          <ac:spMkLst>
            <pc:docMk/>
            <pc:sldMk cId="94230823" sldId="266"/>
            <ac:spMk id="14" creationId="{5676883A-E167-AE15-43F8-06D98B99B9AC}"/>
          </ac:spMkLst>
        </pc:spChg>
      </pc:sldChg>
      <pc:sldChg chg="modTransition">
        <pc:chgData name="Jadwiga Sopalaka" userId="9a6a9dd992841038" providerId="LiveId" clId="{DF93D3E3-6C0A-4B00-B3AF-BAD46F36F203}" dt="2022-04-12T15:39:21.849" v="274"/>
        <pc:sldMkLst>
          <pc:docMk/>
          <pc:sldMk cId="4142329074" sldId="268"/>
        </pc:sldMkLst>
      </pc:sldChg>
      <pc:sldChg chg="ord modTransition">
        <pc:chgData name="Jadwiga Sopalaka" userId="9a6a9dd992841038" providerId="LiveId" clId="{DF93D3E3-6C0A-4B00-B3AF-BAD46F36F203}" dt="2022-04-12T15:39:08.475" v="272"/>
        <pc:sldMkLst>
          <pc:docMk/>
          <pc:sldMk cId="1632615363" sldId="269"/>
        </pc:sldMkLst>
      </pc:sldChg>
      <pc:sldChg chg="modTransition">
        <pc:chgData name="Jadwiga Sopalaka" userId="9a6a9dd992841038" providerId="LiveId" clId="{DF93D3E3-6C0A-4B00-B3AF-BAD46F36F203}" dt="2022-04-12T15:39:15.596" v="273"/>
        <pc:sldMkLst>
          <pc:docMk/>
          <pc:sldMk cId="3411482857" sldId="270"/>
        </pc:sldMkLst>
      </pc:sldChg>
      <pc:sldChg chg="addSp delSp modSp mod modTransition">
        <pc:chgData name="Jadwiga Sopalaka" userId="9a6a9dd992841038" providerId="LiveId" clId="{DF93D3E3-6C0A-4B00-B3AF-BAD46F36F203}" dt="2022-04-12T15:46:46.716" v="336" actId="26606"/>
        <pc:sldMkLst>
          <pc:docMk/>
          <pc:sldMk cId="779377067" sldId="271"/>
        </pc:sldMkLst>
        <pc:spChg chg="mod ord">
          <ac:chgData name="Jadwiga Sopalaka" userId="9a6a9dd992841038" providerId="LiveId" clId="{DF93D3E3-6C0A-4B00-B3AF-BAD46F36F203}" dt="2022-04-12T15:46:46.716" v="336" actId="26606"/>
          <ac:spMkLst>
            <pc:docMk/>
            <pc:sldMk cId="779377067" sldId="271"/>
            <ac:spMk id="2" creationId="{5C46A4E2-4AFE-475F-839C-D021FA2672ED}"/>
          </ac:spMkLst>
        </pc:spChg>
        <pc:spChg chg="add del">
          <ac:chgData name="Jadwiga Sopalaka" userId="9a6a9dd992841038" providerId="LiveId" clId="{DF93D3E3-6C0A-4B00-B3AF-BAD46F36F203}" dt="2022-04-12T15:46:46.716" v="336" actId="26606"/>
          <ac:spMkLst>
            <pc:docMk/>
            <pc:sldMk cId="779377067" sldId="271"/>
            <ac:spMk id="10" creationId="{D4771268-CB57-404A-9271-370EB28F6090}"/>
          </ac:spMkLst>
        </pc:spChg>
        <pc:spChg chg="add del">
          <ac:chgData name="Jadwiga Sopalaka" userId="9a6a9dd992841038" providerId="LiveId" clId="{DF93D3E3-6C0A-4B00-B3AF-BAD46F36F203}" dt="2022-04-12T15:46:30.454" v="331" actId="26606"/>
          <ac:spMkLst>
            <pc:docMk/>
            <pc:sldMk cId="779377067" sldId="271"/>
            <ac:spMk id="14" creationId="{386F7AE4-E463-4E44-4C17-FAD8FE7A440F}"/>
          </ac:spMkLst>
        </pc:spChg>
        <pc:spChg chg="add del">
          <ac:chgData name="Jadwiga Sopalaka" userId="9a6a9dd992841038" providerId="LiveId" clId="{DF93D3E3-6C0A-4B00-B3AF-BAD46F36F203}" dt="2022-04-12T15:46:25.956" v="329" actId="26606"/>
          <ac:spMkLst>
            <pc:docMk/>
            <pc:sldMk cId="779377067" sldId="271"/>
            <ac:spMk id="15" creationId="{826B4A43-2A34-4B22-882C-D7552FA9C7DB}"/>
          </ac:spMkLst>
        </pc:spChg>
        <pc:spChg chg="add del">
          <ac:chgData name="Jadwiga Sopalaka" userId="9a6a9dd992841038" providerId="LiveId" clId="{DF93D3E3-6C0A-4B00-B3AF-BAD46F36F203}" dt="2022-04-12T15:46:25.956" v="329" actId="26606"/>
          <ac:spMkLst>
            <pc:docMk/>
            <pc:sldMk cId="779377067" sldId="271"/>
            <ac:spMk id="17" creationId="{A5271697-90F1-4A23-8EF2-0179F2EAFACB}"/>
          </ac:spMkLst>
        </pc:spChg>
        <pc:spChg chg="add del">
          <ac:chgData name="Jadwiga Sopalaka" userId="9a6a9dd992841038" providerId="LiveId" clId="{DF93D3E3-6C0A-4B00-B3AF-BAD46F36F203}" dt="2022-04-12T15:46:25.956" v="329" actId="26606"/>
          <ac:spMkLst>
            <pc:docMk/>
            <pc:sldMk cId="779377067" sldId="271"/>
            <ac:spMk id="19" creationId="{D9F5512A-48E1-4C07-B75E-3CCC517B6804}"/>
          </ac:spMkLst>
        </pc:spChg>
        <pc:spChg chg="add del">
          <ac:chgData name="Jadwiga Sopalaka" userId="9a6a9dd992841038" providerId="LiveId" clId="{DF93D3E3-6C0A-4B00-B3AF-BAD46F36F203}" dt="2022-04-12T15:46:25.956" v="329" actId="26606"/>
          <ac:spMkLst>
            <pc:docMk/>
            <pc:sldMk cId="779377067" sldId="271"/>
            <ac:spMk id="21" creationId="{B429BAE5-B200-4FC0-BBC1-8D7C57D1D9F4}"/>
          </ac:spMkLst>
        </pc:spChg>
        <pc:spChg chg="add del">
          <ac:chgData name="Jadwiga Sopalaka" userId="9a6a9dd992841038" providerId="LiveId" clId="{DF93D3E3-6C0A-4B00-B3AF-BAD46F36F203}" dt="2022-04-12T15:46:30.454" v="331" actId="26606"/>
          <ac:spMkLst>
            <pc:docMk/>
            <pc:sldMk cId="779377067" sldId="271"/>
            <ac:spMk id="45" creationId="{3CD9DF72-87A3-404E-A828-84CBF11A8303}"/>
          </ac:spMkLst>
        </pc:spChg>
        <pc:spChg chg="add del">
          <ac:chgData name="Jadwiga Sopalaka" userId="9a6a9dd992841038" providerId="LiveId" clId="{DF93D3E3-6C0A-4B00-B3AF-BAD46F36F203}" dt="2022-04-12T15:46:32.359" v="333" actId="26606"/>
          <ac:spMkLst>
            <pc:docMk/>
            <pc:sldMk cId="779377067" sldId="271"/>
            <ac:spMk id="48" creationId="{04812C46-200A-4DEB-A05E-3ED6C68C2387}"/>
          </ac:spMkLst>
        </pc:spChg>
        <pc:spChg chg="add del">
          <ac:chgData name="Jadwiga Sopalaka" userId="9a6a9dd992841038" providerId="LiveId" clId="{DF93D3E3-6C0A-4B00-B3AF-BAD46F36F203}" dt="2022-04-12T15:46:32.359" v="333" actId="26606"/>
          <ac:spMkLst>
            <pc:docMk/>
            <pc:sldMk cId="779377067" sldId="271"/>
            <ac:spMk id="49" creationId="{D1EA859B-E555-4109-94F3-6700E046E008}"/>
          </ac:spMkLst>
        </pc:spChg>
        <pc:spChg chg="add del">
          <ac:chgData name="Jadwiga Sopalaka" userId="9a6a9dd992841038" providerId="LiveId" clId="{DF93D3E3-6C0A-4B00-B3AF-BAD46F36F203}" dt="2022-04-12T15:46:32.359" v="333" actId="26606"/>
          <ac:spMkLst>
            <pc:docMk/>
            <pc:sldMk cId="779377067" sldId="271"/>
            <ac:spMk id="50" creationId="{42CA2CE3-4F2F-AE77-A64F-1EF3793FE7E4}"/>
          </ac:spMkLst>
        </pc:spChg>
        <pc:spChg chg="add del">
          <ac:chgData name="Jadwiga Sopalaka" userId="9a6a9dd992841038" providerId="LiveId" clId="{DF93D3E3-6C0A-4B00-B3AF-BAD46F36F203}" dt="2022-04-12T15:46:46.668" v="335" actId="26606"/>
          <ac:spMkLst>
            <pc:docMk/>
            <pc:sldMk cId="779377067" sldId="271"/>
            <ac:spMk id="52" creationId="{79BB35BC-D5C2-4C8B-A22A-A71E6191913B}"/>
          </ac:spMkLst>
        </pc:spChg>
        <pc:spChg chg="add del">
          <ac:chgData name="Jadwiga Sopalaka" userId="9a6a9dd992841038" providerId="LiveId" clId="{DF93D3E3-6C0A-4B00-B3AF-BAD46F36F203}" dt="2022-04-12T15:46:46.668" v="335" actId="26606"/>
          <ac:spMkLst>
            <pc:docMk/>
            <pc:sldMk cId="779377067" sldId="271"/>
            <ac:spMk id="53" creationId="{FB883D15-3F27-4376-E4D4-CDF4CE6CE0E7}"/>
          </ac:spMkLst>
        </pc:spChg>
        <pc:spChg chg="add">
          <ac:chgData name="Jadwiga Sopalaka" userId="9a6a9dd992841038" providerId="LiveId" clId="{DF93D3E3-6C0A-4B00-B3AF-BAD46F36F203}" dt="2022-04-12T15:46:46.716" v="336" actId="26606"/>
          <ac:spMkLst>
            <pc:docMk/>
            <pc:sldMk cId="779377067" sldId="271"/>
            <ac:spMk id="55" creationId="{826B4A43-2A34-4B22-882C-D7552FA9C7DB}"/>
          </ac:spMkLst>
        </pc:spChg>
        <pc:spChg chg="add">
          <ac:chgData name="Jadwiga Sopalaka" userId="9a6a9dd992841038" providerId="LiveId" clId="{DF93D3E3-6C0A-4B00-B3AF-BAD46F36F203}" dt="2022-04-12T15:46:46.716" v="336" actId="26606"/>
          <ac:spMkLst>
            <pc:docMk/>
            <pc:sldMk cId="779377067" sldId="271"/>
            <ac:spMk id="56" creationId="{A5271697-90F1-4A23-8EF2-0179F2EAFACB}"/>
          </ac:spMkLst>
        </pc:spChg>
        <pc:spChg chg="add">
          <ac:chgData name="Jadwiga Sopalaka" userId="9a6a9dd992841038" providerId="LiveId" clId="{DF93D3E3-6C0A-4B00-B3AF-BAD46F36F203}" dt="2022-04-12T15:46:46.716" v="336" actId="26606"/>
          <ac:spMkLst>
            <pc:docMk/>
            <pc:sldMk cId="779377067" sldId="271"/>
            <ac:spMk id="57" creationId="{D9F5512A-48E1-4C07-B75E-3CCC517B6804}"/>
          </ac:spMkLst>
        </pc:spChg>
        <pc:spChg chg="add">
          <ac:chgData name="Jadwiga Sopalaka" userId="9a6a9dd992841038" providerId="LiveId" clId="{DF93D3E3-6C0A-4B00-B3AF-BAD46F36F203}" dt="2022-04-12T15:46:46.716" v="336" actId="26606"/>
          <ac:spMkLst>
            <pc:docMk/>
            <pc:sldMk cId="779377067" sldId="271"/>
            <ac:spMk id="58" creationId="{B429BAE5-B200-4FC0-BBC1-8D7C57D1D9F4}"/>
          </ac:spMkLst>
        </pc:spChg>
        <pc:grpChg chg="add del">
          <ac:chgData name="Jadwiga Sopalaka" userId="9a6a9dd992841038" providerId="LiveId" clId="{DF93D3E3-6C0A-4B00-B3AF-BAD46F36F203}" dt="2022-04-12T15:46:25.956" v="329" actId="26606"/>
          <ac:grpSpMkLst>
            <pc:docMk/>
            <pc:sldMk cId="779377067" sldId="271"/>
            <ac:grpSpMk id="23" creationId="{A9644633-5AE1-44D6-8F5F-6376DDA130CD}"/>
          </ac:grpSpMkLst>
        </pc:grpChg>
        <pc:grpChg chg="add">
          <ac:chgData name="Jadwiga Sopalaka" userId="9a6a9dd992841038" providerId="LiveId" clId="{DF93D3E3-6C0A-4B00-B3AF-BAD46F36F203}" dt="2022-04-12T15:46:46.716" v="336" actId="26606"/>
          <ac:grpSpMkLst>
            <pc:docMk/>
            <pc:sldMk cId="779377067" sldId="271"/>
            <ac:grpSpMk id="59" creationId="{A9644633-5AE1-44D6-8F5F-6376DDA130CD}"/>
          </ac:grpSpMkLst>
        </pc:grpChg>
        <pc:picChg chg="mod">
          <ac:chgData name="Jadwiga Sopalaka" userId="9a6a9dd992841038" providerId="LiveId" clId="{DF93D3E3-6C0A-4B00-B3AF-BAD46F36F203}" dt="2022-04-12T15:46:46.716" v="336" actId="26606"/>
          <ac:picMkLst>
            <pc:docMk/>
            <pc:sldMk cId="779377067" sldId="271"/>
            <ac:picMk id="5" creationId="{05A5E8EB-1F38-431E-95AD-77EDA65A427C}"/>
          </ac:picMkLst>
        </pc:picChg>
        <pc:cxnChg chg="add del">
          <ac:chgData name="Jadwiga Sopalaka" userId="9a6a9dd992841038" providerId="LiveId" clId="{DF93D3E3-6C0A-4B00-B3AF-BAD46F36F203}" dt="2022-04-12T15:46:30.454" v="331" actId="26606"/>
          <ac:cxnSpMkLst>
            <pc:docMk/>
            <pc:sldMk cId="779377067" sldId="271"/>
            <ac:cxnSpMk id="46" creationId="{20E3A342-4D61-4E3F-AF90-1AB42AEB96CC}"/>
          </ac:cxnSpMkLst>
        </pc:cxnChg>
      </pc:sldChg>
      <pc:sldChg chg="modTransition">
        <pc:chgData name="Jadwiga Sopalaka" userId="9a6a9dd992841038" providerId="LiveId" clId="{DF93D3E3-6C0A-4B00-B3AF-BAD46F36F203}" dt="2022-04-12T15:39:33.720" v="275"/>
        <pc:sldMkLst>
          <pc:docMk/>
          <pc:sldMk cId="1715280362" sldId="272"/>
        </pc:sldMkLst>
      </pc:sldChg>
      <pc:sldChg chg="addSp delSp modSp new add del mod modShow">
        <pc:chgData name="Jadwiga Sopalaka" userId="9a6a9dd992841038" providerId="LiveId" clId="{DF93D3E3-6C0A-4B00-B3AF-BAD46F36F203}" dt="2022-04-12T15:09:12.928" v="158" actId="2696"/>
        <pc:sldMkLst>
          <pc:docMk/>
          <pc:sldMk cId="1171690721" sldId="273"/>
        </pc:sldMkLst>
        <pc:spChg chg="del mod">
          <ac:chgData name="Jadwiga Sopalaka" userId="9a6a9dd992841038" providerId="LiveId" clId="{DF93D3E3-6C0A-4B00-B3AF-BAD46F36F203}" dt="2022-04-12T15:05:26.780" v="99" actId="478"/>
          <ac:spMkLst>
            <pc:docMk/>
            <pc:sldMk cId="1171690721" sldId="273"/>
            <ac:spMk id="2" creationId="{0A5FD8D2-CE2A-491E-B198-A67912EE24E6}"/>
          </ac:spMkLst>
        </pc:spChg>
        <pc:spChg chg="del">
          <ac:chgData name="Jadwiga Sopalaka" userId="9a6a9dd992841038" providerId="LiveId" clId="{DF93D3E3-6C0A-4B00-B3AF-BAD46F36F203}" dt="2022-04-12T15:04:37.361" v="66" actId="478"/>
          <ac:spMkLst>
            <pc:docMk/>
            <pc:sldMk cId="1171690721" sldId="273"/>
            <ac:spMk id="3" creationId="{90A92425-D4E9-4A36-A11C-59A14925AA90}"/>
          </ac:spMkLst>
        </pc:spChg>
        <pc:graphicFrameChg chg="add del mod">
          <ac:chgData name="Jadwiga Sopalaka" userId="9a6a9dd992841038" providerId="LiveId" clId="{DF93D3E3-6C0A-4B00-B3AF-BAD46F36F203}" dt="2022-04-12T15:06:38.901" v="107" actId="478"/>
          <ac:graphicFrameMkLst>
            <pc:docMk/>
            <pc:sldMk cId="1171690721" sldId="273"/>
            <ac:graphicFrameMk id="4" creationId="{05B28908-033E-41A8-91C9-F40DAC64F7C9}"/>
          </ac:graphicFrameMkLst>
        </pc:graphicFrameChg>
      </pc:sldChg>
      <pc:sldChg chg="addSp delSp modSp new mod modTransition setBg setClrOvrMap">
        <pc:chgData name="Jadwiga Sopalaka" userId="9a6a9dd992841038" providerId="LiveId" clId="{DF93D3E3-6C0A-4B00-B3AF-BAD46F36F203}" dt="2022-04-12T15:38:59.630" v="271"/>
        <pc:sldMkLst>
          <pc:docMk/>
          <pc:sldMk cId="796820829" sldId="274"/>
        </pc:sldMkLst>
        <pc:spChg chg="mod">
          <ac:chgData name="Jadwiga Sopalaka" userId="9a6a9dd992841038" providerId="LiveId" clId="{DF93D3E3-6C0A-4B00-B3AF-BAD46F36F203}" dt="2022-04-12T15:12:32.575" v="174" actId="26606"/>
          <ac:spMkLst>
            <pc:docMk/>
            <pc:sldMk cId="796820829" sldId="274"/>
            <ac:spMk id="2" creationId="{C5B66AED-6FB3-456B-B49E-EE99DFEEC953}"/>
          </ac:spMkLst>
        </pc:spChg>
        <pc:spChg chg="add del">
          <ac:chgData name="Jadwiga Sopalaka" userId="9a6a9dd992841038" providerId="LiveId" clId="{DF93D3E3-6C0A-4B00-B3AF-BAD46F36F203}" dt="2022-04-12T15:11:27.502" v="159"/>
          <ac:spMkLst>
            <pc:docMk/>
            <pc:sldMk cId="796820829" sldId="274"/>
            <ac:spMk id="3" creationId="{7F0E9AE7-4BE8-4EE7-A2FC-0C00D6D6FE3A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8" creationId="{5A0118C5-4F8D-4CF4-BADD-53FEACC6C42A}"/>
          </ac:spMkLst>
        </pc:spChg>
        <pc:spChg chg="add del">
          <ac:chgData name="Jadwiga Sopalaka" userId="9a6a9dd992841038" providerId="LiveId" clId="{DF93D3E3-6C0A-4B00-B3AF-BAD46F36F203}" dt="2022-04-12T15:08:08.583" v="145" actId="26606"/>
          <ac:spMkLst>
            <pc:docMk/>
            <pc:sldMk cId="796820829" sldId="274"/>
            <ac:spMk id="9" creationId="{E49CC64F-7275-4E33-961B-0C5CDC439875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10" creationId="{4E0A5C5C-2A95-428E-9F6A-0D29EBD57C9F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11" creationId="{7F0E9AE7-4BE8-4EE7-A2FC-0C00D6D6FE3A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12" creationId="{1056F38F-7C4E-461D-8709-7D0024AE1F79}"/>
          </ac:spMkLst>
        </pc:spChg>
        <pc:spChg chg="add del">
          <ac:chgData name="Jadwiga Sopalaka" userId="9a6a9dd992841038" providerId="LiveId" clId="{DF93D3E3-6C0A-4B00-B3AF-BAD46F36F203}" dt="2022-04-12T15:12:22.337" v="171" actId="26606"/>
          <ac:spMkLst>
            <pc:docMk/>
            <pc:sldMk cId="796820829" sldId="274"/>
            <ac:spMk id="13" creationId="{1ECAB1E8-8195-4748-BE71-FF806D86892E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14" creationId="{C7278469-3C3C-49CE-AEEE-E176A4900B78}"/>
          </ac:spMkLst>
        </pc:spChg>
        <pc:spChg chg="add del">
          <ac:chgData name="Jadwiga Sopalaka" userId="9a6a9dd992841038" providerId="LiveId" clId="{DF93D3E3-6C0A-4B00-B3AF-BAD46F36F203}" dt="2022-04-12T15:12:22.337" v="171" actId="26606"/>
          <ac:spMkLst>
            <pc:docMk/>
            <pc:sldMk cId="796820829" sldId="274"/>
            <ac:spMk id="15" creationId="{57F6BDD4-E066-4008-8011-6CC31AEB4556}"/>
          </ac:spMkLst>
        </pc:spChg>
        <pc:spChg chg="add del">
          <ac:chgData name="Jadwiga Sopalaka" userId="9a6a9dd992841038" providerId="LiveId" clId="{DF93D3E3-6C0A-4B00-B3AF-BAD46F36F203}" dt="2022-04-12T15:12:22.337" v="171" actId="26606"/>
          <ac:spMkLst>
            <pc:docMk/>
            <pc:sldMk cId="796820829" sldId="274"/>
            <ac:spMk id="17" creationId="{2A865FE3-5FC9-4049-87CF-30019C46C0F5}"/>
          </ac:spMkLst>
        </pc:spChg>
        <pc:spChg chg="add del">
          <ac:chgData name="Jadwiga Sopalaka" userId="9a6a9dd992841038" providerId="LiveId" clId="{DF93D3E3-6C0A-4B00-B3AF-BAD46F36F203}" dt="2022-04-12T15:12:22.337" v="171" actId="26606"/>
          <ac:spMkLst>
            <pc:docMk/>
            <pc:sldMk cId="796820829" sldId="274"/>
            <ac:spMk id="18" creationId="{2711A8FB-68FC-45FC-B01E-38F809E2D439}"/>
          </ac:spMkLst>
        </pc:spChg>
        <pc:spChg chg="add del">
          <ac:chgData name="Jadwiga Sopalaka" userId="9a6a9dd992841038" providerId="LiveId" clId="{DF93D3E3-6C0A-4B00-B3AF-BAD46F36F203}" dt="2022-04-12T15:11:42.467" v="163" actId="478"/>
          <ac:spMkLst>
            <pc:docMk/>
            <pc:sldMk cId="796820829" sldId="274"/>
            <ac:spMk id="19" creationId="{0D877C6E-30EC-69AE-EC1C-3FCD1313B554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20" creationId="{4C6598AB-1C17-4D54-951C-A082D94ACB7A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22" creationId="{C83B66D7-137D-4AC1-B172-53D60F08BEB5}"/>
          </ac:spMkLst>
        </pc:spChg>
        <pc:spChg chg="add del">
          <ac:chgData name="Jadwiga Sopalaka" userId="9a6a9dd992841038" providerId="LiveId" clId="{DF93D3E3-6C0A-4B00-B3AF-BAD46F36F203}" dt="2022-04-12T15:12:13.056" v="166" actId="26606"/>
          <ac:spMkLst>
            <pc:docMk/>
            <pc:sldMk cId="796820829" sldId="274"/>
            <ac:spMk id="23" creationId="{16F9E488-0718-4E1E-9D12-26779F606252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24" creationId="{F6B92503-6984-4D15-8B98-8718709B785D}"/>
          </ac:spMkLst>
        </pc:spChg>
        <pc:spChg chg="add del">
          <ac:chgData name="Jadwiga Sopalaka" userId="9a6a9dd992841038" providerId="LiveId" clId="{DF93D3E3-6C0A-4B00-B3AF-BAD46F36F203}" dt="2022-04-12T15:12:13.056" v="166" actId="26606"/>
          <ac:spMkLst>
            <pc:docMk/>
            <pc:sldMk cId="796820829" sldId="274"/>
            <ac:spMk id="25" creationId="{CE708407-D01D-4E57-8998-FF799DBC3788}"/>
          </ac:spMkLst>
        </pc:spChg>
        <pc:spChg chg="add del">
          <ac:chgData name="Jadwiga Sopalaka" userId="9a6a9dd992841038" providerId="LiveId" clId="{DF93D3E3-6C0A-4B00-B3AF-BAD46F36F203}" dt="2022-04-12T15:08:10.991" v="147" actId="26606"/>
          <ac:spMkLst>
            <pc:docMk/>
            <pc:sldMk cId="796820829" sldId="274"/>
            <ac:spMk id="26" creationId="{08DDF938-524E-4C18-A47D-C00627832366}"/>
          </ac:spMkLst>
        </pc:spChg>
        <pc:spChg chg="add del">
          <ac:chgData name="Jadwiga Sopalaka" userId="9a6a9dd992841038" providerId="LiveId" clId="{DF93D3E3-6C0A-4B00-B3AF-BAD46F36F203}" dt="2022-04-12T15:12:22.305" v="170" actId="26606"/>
          <ac:spMkLst>
            <pc:docMk/>
            <pc:sldMk cId="796820829" sldId="274"/>
            <ac:spMk id="29" creationId="{85149191-5F60-4A28-AAFF-039F96B0F3EC}"/>
          </ac:spMkLst>
        </pc:spChg>
        <pc:spChg chg="add del">
          <ac:chgData name="Jadwiga Sopalaka" userId="9a6a9dd992841038" providerId="LiveId" clId="{DF93D3E3-6C0A-4B00-B3AF-BAD46F36F203}" dt="2022-04-12T15:12:15.738" v="168" actId="26606"/>
          <ac:spMkLst>
            <pc:docMk/>
            <pc:sldMk cId="796820829" sldId="274"/>
            <ac:spMk id="31" creationId="{6753252F-4873-4F63-801D-CC719279A7D5}"/>
          </ac:spMkLst>
        </pc:spChg>
        <pc:spChg chg="add del">
          <ac:chgData name="Jadwiga Sopalaka" userId="9a6a9dd992841038" providerId="LiveId" clId="{DF93D3E3-6C0A-4B00-B3AF-BAD46F36F203}" dt="2022-04-12T15:12:15.738" v="168" actId="26606"/>
          <ac:spMkLst>
            <pc:docMk/>
            <pc:sldMk cId="796820829" sldId="274"/>
            <ac:spMk id="32" creationId="{047C8CCB-F95D-4249-92DD-651249D3535A}"/>
          </ac:spMkLst>
        </pc:spChg>
        <pc:spChg chg="add del">
          <ac:chgData name="Jadwiga Sopalaka" userId="9a6a9dd992841038" providerId="LiveId" clId="{DF93D3E3-6C0A-4B00-B3AF-BAD46F36F203}" dt="2022-04-12T15:12:22.305" v="170" actId="26606"/>
          <ac:spMkLst>
            <pc:docMk/>
            <pc:sldMk cId="796820829" sldId="274"/>
            <ac:spMk id="34" creationId="{A8384FB5-9ADC-4DDC-881B-597D56F5B15D}"/>
          </ac:spMkLst>
        </pc:spChg>
        <pc:spChg chg="add del">
          <ac:chgData name="Jadwiga Sopalaka" userId="9a6a9dd992841038" providerId="LiveId" clId="{DF93D3E3-6C0A-4B00-B3AF-BAD46F36F203}" dt="2022-04-12T15:08:17.535" v="149" actId="26606"/>
          <ac:spMkLst>
            <pc:docMk/>
            <pc:sldMk cId="796820829" sldId="274"/>
            <ac:spMk id="35" creationId="{7F0E9AE7-4BE8-4EE7-A2FC-0C00D6D6FE3A}"/>
          </ac:spMkLst>
        </pc:spChg>
        <pc:spChg chg="add del">
          <ac:chgData name="Jadwiga Sopalaka" userId="9a6a9dd992841038" providerId="LiveId" clId="{DF93D3E3-6C0A-4B00-B3AF-BAD46F36F203}" dt="2022-04-12T15:12:22.305" v="170" actId="26606"/>
          <ac:spMkLst>
            <pc:docMk/>
            <pc:sldMk cId="796820829" sldId="274"/>
            <ac:spMk id="37" creationId="{91E5A9A7-95C6-4F4F-B00E-C82E07FE62EF}"/>
          </ac:spMkLst>
        </pc:spChg>
        <pc:spChg chg="add del">
          <ac:chgData name="Jadwiga Sopalaka" userId="9a6a9dd992841038" providerId="LiveId" clId="{DF93D3E3-6C0A-4B00-B3AF-BAD46F36F203}" dt="2022-04-12T15:12:22.305" v="170" actId="26606"/>
          <ac:spMkLst>
            <pc:docMk/>
            <pc:sldMk cId="796820829" sldId="274"/>
            <ac:spMk id="38" creationId="{D07DD2DE-F619-49DD-B5E7-03A290FF4ED1}"/>
          </ac:spMkLst>
        </pc:spChg>
        <pc:spChg chg="add del">
          <ac:chgData name="Jadwiga Sopalaka" userId="9a6a9dd992841038" providerId="LiveId" clId="{DF93D3E3-6C0A-4B00-B3AF-BAD46F36F203}" dt="2022-04-12T15:12:22.305" v="170" actId="26606"/>
          <ac:spMkLst>
            <pc:docMk/>
            <pc:sldMk cId="796820829" sldId="274"/>
            <ac:spMk id="39" creationId="{F8260ED5-17F7-4158-B241-D51DD4CF1B7E}"/>
          </ac:spMkLst>
        </pc:spChg>
        <pc:spChg chg="add del">
          <ac:chgData name="Jadwiga Sopalaka" userId="9a6a9dd992841038" providerId="LiveId" clId="{DF93D3E3-6C0A-4B00-B3AF-BAD46F36F203}" dt="2022-04-12T15:12:32.575" v="174" actId="26606"/>
          <ac:spMkLst>
            <pc:docMk/>
            <pc:sldMk cId="796820829" sldId="274"/>
            <ac:spMk id="41" creationId="{23D09407-53BC-485E-B4CE-BC5E4FC4B25B}"/>
          </ac:spMkLst>
        </pc:spChg>
        <pc:spChg chg="add del">
          <ac:chgData name="Jadwiga Sopalaka" userId="9a6a9dd992841038" providerId="LiveId" clId="{DF93D3E3-6C0A-4B00-B3AF-BAD46F36F203}" dt="2022-04-12T15:12:32.575" v="174" actId="26606"/>
          <ac:spMkLst>
            <pc:docMk/>
            <pc:sldMk cId="796820829" sldId="274"/>
            <ac:spMk id="42" creationId="{921DB988-49FC-4608-B0A2-E2F3A4019041}"/>
          </ac:spMkLst>
        </pc:spChg>
        <pc:spChg chg="add del">
          <ac:chgData name="Jadwiga Sopalaka" userId="9a6a9dd992841038" providerId="LiveId" clId="{DF93D3E3-6C0A-4B00-B3AF-BAD46F36F203}" dt="2022-04-12T15:08:17.535" v="149" actId="26606"/>
          <ac:spMkLst>
            <pc:docMk/>
            <pc:sldMk cId="796820829" sldId="274"/>
            <ac:spMk id="51" creationId="{64F9BF67-14D7-4F9D-A8E4-4BB8DE3512EE}"/>
          </ac:spMkLst>
        </pc:spChg>
        <pc:spChg chg="add">
          <ac:chgData name="Jadwiga Sopalaka" userId="9a6a9dd992841038" providerId="LiveId" clId="{DF93D3E3-6C0A-4B00-B3AF-BAD46F36F203}" dt="2022-04-12T15:12:32.575" v="174" actId="26606"/>
          <ac:spMkLst>
            <pc:docMk/>
            <pc:sldMk cId="796820829" sldId="274"/>
            <ac:spMk id="52" creationId="{D12DDE76-C203-4047-9998-63900085B5E8}"/>
          </ac:spMkLst>
        </pc:spChg>
        <pc:spChg chg="add del">
          <ac:chgData name="Jadwiga Sopalaka" userId="9a6a9dd992841038" providerId="LiveId" clId="{DF93D3E3-6C0A-4B00-B3AF-BAD46F36F203}" dt="2022-04-12T15:08:29.639" v="151" actId="26606"/>
          <ac:spMkLst>
            <pc:docMk/>
            <pc:sldMk cId="796820829" sldId="274"/>
            <ac:spMk id="53" creationId="{33CD251C-A887-4D2F-925B-FC097198538B}"/>
          </ac:spMkLst>
        </pc:spChg>
        <pc:spChg chg="add del">
          <ac:chgData name="Jadwiga Sopalaka" userId="9a6a9dd992841038" providerId="LiveId" clId="{DF93D3E3-6C0A-4B00-B3AF-BAD46F36F203}" dt="2022-04-12T15:08:29.639" v="151" actId="26606"/>
          <ac:spMkLst>
            <pc:docMk/>
            <pc:sldMk cId="796820829" sldId="274"/>
            <ac:spMk id="54" creationId="{B19D093C-27FB-4032-B282-42C4563F257C}"/>
          </ac:spMkLst>
        </pc:spChg>
        <pc:spChg chg="add del">
          <ac:chgData name="Jadwiga Sopalaka" userId="9a6a9dd992841038" providerId="LiveId" clId="{DF93D3E3-6C0A-4B00-B3AF-BAD46F36F203}" dt="2022-04-12T15:08:29.639" v="151" actId="26606"/>
          <ac:spMkLst>
            <pc:docMk/>
            <pc:sldMk cId="796820829" sldId="274"/>
            <ac:spMk id="57" creationId="{7F0E9AE7-4BE8-4EE7-A2FC-0C00D6D6FE3A}"/>
          </ac:spMkLst>
        </pc:spChg>
        <pc:spChg chg="add del">
          <ac:chgData name="Jadwiga Sopalaka" userId="9a6a9dd992841038" providerId="LiveId" clId="{DF93D3E3-6C0A-4B00-B3AF-BAD46F36F203}" dt="2022-04-12T15:09:04.135" v="157" actId="26606"/>
          <ac:spMkLst>
            <pc:docMk/>
            <pc:sldMk cId="796820829" sldId="274"/>
            <ac:spMk id="59" creationId="{E49CC64F-7275-4E33-961B-0C5CDC439875}"/>
          </ac:spMkLst>
        </pc:spChg>
        <pc:grpChg chg="add del">
          <ac:chgData name="Jadwiga Sopalaka" userId="9a6a9dd992841038" providerId="LiveId" clId="{DF93D3E3-6C0A-4B00-B3AF-BAD46F36F203}" dt="2022-04-12T15:08:10.991" v="147" actId="26606"/>
          <ac:grpSpMkLst>
            <pc:docMk/>
            <pc:sldMk cId="796820829" sldId="274"/>
            <ac:grpSpMk id="16" creationId="{93DC754C-7E09-422D-A8BB-AF632E90DFA2}"/>
          </ac:grpSpMkLst>
        </pc:grpChg>
        <pc:grpChg chg="add del">
          <ac:chgData name="Jadwiga Sopalaka" userId="9a6a9dd992841038" providerId="LiveId" clId="{DF93D3E3-6C0A-4B00-B3AF-BAD46F36F203}" dt="2022-04-12T15:12:13.056" v="166" actId="26606"/>
          <ac:grpSpMkLst>
            <pc:docMk/>
            <pc:sldMk cId="796820829" sldId="274"/>
            <ac:grpSpMk id="27" creationId="{7F963B07-5C9E-478C-A53E-B6F5B4A78933}"/>
          </ac:grpSpMkLst>
        </pc:grpChg>
        <pc:grpChg chg="add del">
          <ac:chgData name="Jadwiga Sopalaka" userId="9a6a9dd992841038" providerId="LiveId" clId="{DF93D3E3-6C0A-4B00-B3AF-BAD46F36F203}" dt="2022-04-12T15:08:10.991" v="147" actId="26606"/>
          <ac:grpSpMkLst>
            <pc:docMk/>
            <pc:sldMk cId="796820829" sldId="274"/>
            <ac:grpSpMk id="28" creationId="{3773FAF5-C452-4455-9411-D6AF5EBD4CA9}"/>
          </ac:grpSpMkLst>
        </pc:grpChg>
        <pc:grpChg chg="add del">
          <ac:chgData name="Jadwiga Sopalaka" userId="9a6a9dd992841038" providerId="LiveId" clId="{DF93D3E3-6C0A-4B00-B3AF-BAD46F36F203}" dt="2022-04-12T15:12:32.575" v="174" actId="26606"/>
          <ac:grpSpMkLst>
            <pc:docMk/>
            <pc:sldMk cId="796820829" sldId="274"/>
            <ac:grpSpMk id="33" creationId="{383C2651-AE0C-4AE4-8725-E2F9414FE219}"/>
          </ac:grpSpMkLst>
        </pc:grpChg>
        <pc:grpChg chg="add del">
          <ac:chgData name="Jadwiga Sopalaka" userId="9a6a9dd992841038" providerId="LiveId" clId="{DF93D3E3-6C0A-4B00-B3AF-BAD46F36F203}" dt="2022-04-12T15:08:17.535" v="149" actId="26606"/>
          <ac:grpSpMkLst>
            <pc:docMk/>
            <pc:sldMk cId="796820829" sldId="274"/>
            <ac:grpSpMk id="36" creationId="{DDAE397D-2F47-480F-95CA-D5EDB24333CB}"/>
          </ac:grpSpMkLst>
        </pc:grpChg>
        <pc:grpChg chg="add del">
          <ac:chgData name="Jadwiga Sopalaka" userId="9a6a9dd992841038" providerId="LiveId" clId="{DF93D3E3-6C0A-4B00-B3AF-BAD46F36F203}" dt="2022-04-12T15:12:32.575" v="174" actId="26606"/>
          <ac:grpSpMkLst>
            <pc:docMk/>
            <pc:sldMk cId="796820829" sldId="274"/>
            <ac:grpSpMk id="43" creationId="{E9B930FD-8671-4C4C-ADCF-73AC1D0CD417}"/>
          </ac:grpSpMkLst>
        </pc:grpChg>
        <pc:grpChg chg="add del">
          <ac:chgData name="Jadwiga Sopalaka" userId="9a6a9dd992841038" providerId="LiveId" clId="{DF93D3E3-6C0A-4B00-B3AF-BAD46F36F203}" dt="2022-04-12T15:08:29.639" v="151" actId="26606"/>
          <ac:grpSpMkLst>
            <pc:docMk/>
            <pc:sldMk cId="796820829" sldId="274"/>
            <ac:grpSpMk id="55" creationId="{35EE815E-1BD3-4777-B652-6D98825BF66B}"/>
          </ac:grpSpMkLst>
        </pc:grpChg>
        <pc:graphicFrameChg chg="add del mod">
          <ac:chgData name="Jadwiga Sopalaka" userId="9a6a9dd992841038" providerId="LiveId" clId="{DF93D3E3-6C0A-4B00-B3AF-BAD46F36F203}" dt="2022-04-12T15:07:15.266" v="110"/>
          <ac:graphicFrameMkLst>
            <pc:docMk/>
            <pc:sldMk cId="796820829" sldId="274"/>
            <ac:graphicFrameMk id="4" creationId="{3AA0A729-CEF0-4C3C-9489-C5CA3760F03A}"/>
          </ac:graphicFrameMkLst>
        </pc:graphicFrameChg>
        <pc:picChg chg="add del">
          <ac:chgData name="Jadwiga Sopalaka" userId="9a6a9dd992841038" providerId="LiveId" clId="{DF93D3E3-6C0A-4B00-B3AF-BAD46F36F203}" dt="2022-04-12T15:08:08.583" v="145" actId="26606"/>
          <ac:picMkLst>
            <pc:docMk/>
            <pc:sldMk cId="796820829" sldId="274"/>
            <ac:picMk id="5" creationId="{A8C623C6-65F6-E56C-5A42-D84F574DEF28}"/>
          </ac:picMkLst>
        </pc:picChg>
        <pc:picChg chg="add mod">
          <ac:chgData name="Jadwiga Sopalaka" userId="9a6a9dd992841038" providerId="LiveId" clId="{DF93D3E3-6C0A-4B00-B3AF-BAD46F36F203}" dt="2022-04-12T15:12:32.575" v="174" actId="26606"/>
          <ac:picMkLst>
            <pc:docMk/>
            <pc:sldMk cId="796820829" sldId="274"/>
            <ac:picMk id="7" creationId="{7DE0208F-F417-418C-A040-FD570A5BE04E}"/>
          </ac:picMkLst>
        </pc:picChg>
        <pc:picChg chg="add del">
          <ac:chgData name="Jadwiga Sopalaka" userId="9a6a9dd992841038" providerId="LiveId" clId="{DF93D3E3-6C0A-4B00-B3AF-BAD46F36F203}" dt="2022-04-12T15:09:04.135" v="157" actId="26606"/>
          <ac:picMkLst>
            <pc:docMk/>
            <pc:sldMk cId="796820829" sldId="274"/>
            <ac:picMk id="60" creationId="{A8C623C6-65F6-E56C-5A42-D84F574DEF28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E6A0C9-E0B5-498D-A1B7-95020CF5539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9F5990C-F2A7-4BC1-98BF-C1447DE2B5A4}">
      <dgm:prSet/>
      <dgm:spPr/>
      <dgm:t>
        <a:bodyPr/>
        <a:lstStyle/>
        <a:p>
          <a:r>
            <a:rPr lang="pl-PL"/>
            <a:t>Nie zaśmiecaj</a:t>
          </a:r>
          <a:endParaRPr lang="en-US"/>
        </a:p>
      </dgm:t>
    </dgm:pt>
    <dgm:pt modelId="{01DACE59-0EA3-44C0-AF32-442AF5CBA3B3}" type="parTrans" cxnId="{1548CB95-6A5B-4A89-82EB-64EB57D1B958}">
      <dgm:prSet/>
      <dgm:spPr/>
      <dgm:t>
        <a:bodyPr/>
        <a:lstStyle/>
        <a:p>
          <a:endParaRPr lang="en-US"/>
        </a:p>
      </dgm:t>
    </dgm:pt>
    <dgm:pt modelId="{53768FE2-D1BF-4BDD-8BA1-AA13CAD99DAE}" type="sibTrans" cxnId="{1548CB95-6A5B-4A89-82EB-64EB57D1B958}">
      <dgm:prSet/>
      <dgm:spPr/>
      <dgm:t>
        <a:bodyPr/>
        <a:lstStyle/>
        <a:p>
          <a:endParaRPr lang="en-US"/>
        </a:p>
      </dgm:t>
    </dgm:pt>
    <dgm:pt modelId="{706F26A8-9AB5-486D-AFF0-C4642F4789B3}">
      <dgm:prSet/>
      <dgm:spPr/>
      <dgm:t>
        <a:bodyPr/>
        <a:lstStyle/>
        <a:p>
          <a:r>
            <a:rPr lang="pl-PL"/>
            <a:t>Sprzątaj śmieci</a:t>
          </a:r>
          <a:endParaRPr lang="en-US"/>
        </a:p>
      </dgm:t>
    </dgm:pt>
    <dgm:pt modelId="{C6B69137-51D9-44AC-8228-3DD731D8A50B}" type="parTrans" cxnId="{38A09C20-13B3-4C00-BC5E-69F60E87D598}">
      <dgm:prSet/>
      <dgm:spPr/>
      <dgm:t>
        <a:bodyPr/>
        <a:lstStyle/>
        <a:p>
          <a:endParaRPr lang="en-US"/>
        </a:p>
      </dgm:t>
    </dgm:pt>
    <dgm:pt modelId="{C08ADB17-101D-4188-B490-4FB4CE6CD000}" type="sibTrans" cxnId="{38A09C20-13B3-4C00-BC5E-69F60E87D598}">
      <dgm:prSet/>
      <dgm:spPr/>
      <dgm:t>
        <a:bodyPr/>
        <a:lstStyle/>
        <a:p>
          <a:endParaRPr lang="en-US"/>
        </a:p>
      </dgm:t>
    </dgm:pt>
    <dgm:pt modelId="{6A01A56C-B1CC-487B-AD66-D0123F444F8D}">
      <dgm:prSet/>
      <dgm:spPr/>
      <dgm:t>
        <a:bodyPr/>
        <a:lstStyle/>
        <a:p>
          <a:r>
            <a:rPr lang="pl-PL"/>
            <a:t>Segreguj odpady</a:t>
          </a:r>
          <a:endParaRPr lang="en-US"/>
        </a:p>
      </dgm:t>
    </dgm:pt>
    <dgm:pt modelId="{838673B7-49DE-42FE-998C-7D2704B359FB}" type="parTrans" cxnId="{0F49CB7F-63BD-4EEC-B9B0-AC58A8A03E00}">
      <dgm:prSet/>
      <dgm:spPr/>
      <dgm:t>
        <a:bodyPr/>
        <a:lstStyle/>
        <a:p>
          <a:endParaRPr lang="en-US"/>
        </a:p>
      </dgm:t>
    </dgm:pt>
    <dgm:pt modelId="{6A3F19B8-E1CE-4046-9F6B-3BBEAE3329F6}" type="sibTrans" cxnId="{0F49CB7F-63BD-4EEC-B9B0-AC58A8A03E00}">
      <dgm:prSet/>
      <dgm:spPr/>
      <dgm:t>
        <a:bodyPr/>
        <a:lstStyle/>
        <a:p>
          <a:endParaRPr lang="en-US"/>
        </a:p>
      </dgm:t>
    </dgm:pt>
    <dgm:pt modelId="{781BFC1D-0F0E-410F-86FE-2EADE5B448F3}">
      <dgm:prSet/>
      <dgm:spPr/>
      <dgm:t>
        <a:bodyPr/>
        <a:lstStyle/>
        <a:p>
          <a:r>
            <a:rPr lang="pl-PL" dirty="0"/>
            <a:t>Nie niszcz drzew ani krzewów</a:t>
          </a:r>
          <a:endParaRPr lang="en-US" dirty="0"/>
        </a:p>
      </dgm:t>
    </dgm:pt>
    <dgm:pt modelId="{BB19D615-F269-4A4D-87E4-FA8C6B433A2B}" type="parTrans" cxnId="{70EA4479-99AF-4E7E-802A-E4E1CB6D8F9E}">
      <dgm:prSet/>
      <dgm:spPr/>
      <dgm:t>
        <a:bodyPr/>
        <a:lstStyle/>
        <a:p>
          <a:endParaRPr lang="en-US"/>
        </a:p>
      </dgm:t>
    </dgm:pt>
    <dgm:pt modelId="{9502E108-249C-4C4D-9A75-5836E163A9CD}" type="sibTrans" cxnId="{70EA4479-99AF-4E7E-802A-E4E1CB6D8F9E}">
      <dgm:prSet/>
      <dgm:spPr/>
      <dgm:t>
        <a:bodyPr/>
        <a:lstStyle/>
        <a:p>
          <a:endParaRPr lang="en-US"/>
        </a:p>
      </dgm:t>
    </dgm:pt>
    <dgm:pt modelId="{558E6B90-F41A-43E9-A3A3-379F89401C43}">
      <dgm:prSet/>
      <dgm:spPr/>
      <dgm:t>
        <a:bodyPr/>
        <a:lstStyle/>
        <a:p>
          <a:r>
            <a:rPr lang="pl-PL"/>
            <a:t>Szanuj zieleń</a:t>
          </a:r>
          <a:endParaRPr lang="en-US"/>
        </a:p>
      </dgm:t>
    </dgm:pt>
    <dgm:pt modelId="{A559A62C-B1D7-4B0C-8B67-46F39B1C9989}" type="parTrans" cxnId="{3CC71DF3-5F6E-412A-A2F0-39A204F3ACA9}">
      <dgm:prSet/>
      <dgm:spPr/>
      <dgm:t>
        <a:bodyPr/>
        <a:lstStyle/>
        <a:p>
          <a:endParaRPr lang="en-US"/>
        </a:p>
      </dgm:t>
    </dgm:pt>
    <dgm:pt modelId="{9F155247-9176-4FC8-AB86-D2734BC00E28}" type="sibTrans" cxnId="{3CC71DF3-5F6E-412A-A2F0-39A204F3ACA9}">
      <dgm:prSet/>
      <dgm:spPr/>
      <dgm:t>
        <a:bodyPr/>
        <a:lstStyle/>
        <a:p>
          <a:endParaRPr lang="en-US"/>
        </a:p>
      </dgm:t>
    </dgm:pt>
    <dgm:pt modelId="{2381197C-F347-4B25-8375-A7FC70AB56DF}">
      <dgm:prSet/>
      <dgm:spPr/>
      <dgm:t>
        <a:bodyPr/>
        <a:lstStyle/>
        <a:p>
          <a:r>
            <a:rPr lang="pl-PL"/>
            <a:t>Dbaj o zwierzęta</a:t>
          </a:r>
          <a:endParaRPr lang="en-US"/>
        </a:p>
      </dgm:t>
    </dgm:pt>
    <dgm:pt modelId="{38DCF9B3-5983-4CAF-A765-08DA088D74C4}" type="parTrans" cxnId="{6338BB59-08D7-44C2-8D28-7245756B3220}">
      <dgm:prSet/>
      <dgm:spPr/>
      <dgm:t>
        <a:bodyPr/>
        <a:lstStyle/>
        <a:p>
          <a:endParaRPr lang="en-US"/>
        </a:p>
      </dgm:t>
    </dgm:pt>
    <dgm:pt modelId="{26027473-1320-4000-B873-FD3D92046FEE}" type="sibTrans" cxnId="{6338BB59-08D7-44C2-8D28-7245756B3220}">
      <dgm:prSet/>
      <dgm:spPr/>
      <dgm:t>
        <a:bodyPr/>
        <a:lstStyle/>
        <a:p>
          <a:endParaRPr lang="en-US"/>
        </a:p>
      </dgm:t>
    </dgm:pt>
    <dgm:pt modelId="{886B4120-964D-449B-8978-9661182DAFE5}">
      <dgm:prSet/>
      <dgm:spPr/>
      <dgm:t>
        <a:bodyPr/>
        <a:lstStyle/>
        <a:p>
          <a:r>
            <a:rPr lang="pl-PL"/>
            <a:t>Zakręcaj wodę</a:t>
          </a:r>
          <a:endParaRPr lang="en-US"/>
        </a:p>
      </dgm:t>
    </dgm:pt>
    <dgm:pt modelId="{03D3004F-CD57-4E4E-B9AB-6A5DB489B974}" type="parTrans" cxnId="{8057F246-2A48-435C-B738-7CF053CE4776}">
      <dgm:prSet/>
      <dgm:spPr/>
      <dgm:t>
        <a:bodyPr/>
        <a:lstStyle/>
        <a:p>
          <a:endParaRPr lang="en-US"/>
        </a:p>
      </dgm:t>
    </dgm:pt>
    <dgm:pt modelId="{85912203-EE23-4981-AA55-8E1219FBEC56}" type="sibTrans" cxnId="{8057F246-2A48-435C-B738-7CF053CE4776}">
      <dgm:prSet/>
      <dgm:spPr/>
      <dgm:t>
        <a:bodyPr/>
        <a:lstStyle/>
        <a:p>
          <a:endParaRPr lang="en-US"/>
        </a:p>
      </dgm:t>
    </dgm:pt>
    <dgm:pt modelId="{9F01EB79-E0D1-4DE4-A6D3-0E0B5AD4D555}">
      <dgm:prSet/>
      <dgm:spPr/>
      <dgm:t>
        <a:bodyPr/>
        <a:lstStyle/>
        <a:p>
          <a:r>
            <a:rPr lang="pl-PL"/>
            <a:t>Wyłączaj światło i urządzenia</a:t>
          </a:r>
          <a:endParaRPr lang="en-US"/>
        </a:p>
      </dgm:t>
    </dgm:pt>
    <dgm:pt modelId="{01E2FE7F-63E9-48A0-8F48-041B0553EE33}" type="parTrans" cxnId="{9DA0ED05-790D-4040-B5C9-94840BCE8630}">
      <dgm:prSet/>
      <dgm:spPr/>
      <dgm:t>
        <a:bodyPr/>
        <a:lstStyle/>
        <a:p>
          <a:endParaRPr lang="en-US"/>
        </a:p>
      </dgm:t>
    </dgm:pt>
    <dgm:pt modelId="{13FB27FE-46B3-470B-AF9E-06CEA5152A9C}" type="sibTrans" cxnId="{9DA0ED05-790D-4040-B5C9-94840BCE8630}">
      <dgm:prSet/>
      <dgm:spPr/>
      <dgm:t>
        <a:bodyPr/>
        <a:lstStyle/>
        <a:p>
          <a:endParaRPr lang="en-US"/>
        </a:p>
      </dgm:t>
    </dgm:pt>
    <dgm:pt modelId="{F0E8FFC9-E707-43CC-A12A-1DEF46B39D30}">
      <dgm:prSet/>
      <dgm:spPr/>
      <dgm:t>
        <a:bodyPr/>
        <a:lstStyle/>
        <a:p>
          <a:r>
            <a:rPr lang="pl-PL"/>
            <a:t>Używaj produktów wielokrotnego użytku</a:t>
          </a:r>
          <a:endParaRPr lang="en-US"/>
        </a:p>
      </dgm:t>
    </dgm:pt>
    <dgm:pt modelId="{6E004BFB-6EC2-4428-A24C-DFEC84CCAD8F}" type="parTrans" cxnId="{91A3F38A-32CB-4CB3-97BE-A277D17E1633}">
      <dgm:prSet/>
      <dgm:spPr/>
      <dgm:t>
        <a:bodyPr/>
        <a:lstStyle/>
        <a:p>
          <a:endParaRPr lang="en-US"/>
        </a:p>
      </dgm:t>
    </dgm:pt>
    <dgm:pt modelId="{CAFF3FD7-C299-493C-9F06-C7151D0A5440}" type="sibTrans" cxnId="{91A3F38A-32CB-4CB3-97BE-A277D17E1633}">
      <dgm:prSet/>
      <dgm:spPr/>
      <dgm:t>
        <a:bodyPr/>
        <a:lstStyle/>
        <a:p>
          <a:endParaRPr lang="en-US"/>
        </a:p>
      </dgm:t>
    </dgm:pt>
    <dgm:pt modelId="{23AD3E8B-38CA-43B8-94EA-B0BD10EDB94D}">
      <dgm:prSet/>
      <dgm:spPr/>
      <dgm:t>
        <a:bodyPr/>
        <a:lstStyle/>
        <a:p>
          <a:r>
            <a:rPr lang="pl-PL"/>
            <a:t>Zamień auto na rower</a:t>
          </a:r>
          <a:endParaRPr lang="en-US"/>
        </a:p>
      </dgm:t>
    </dgm:pt>
    <dgm:pt modelId="{347F3A2D-CD49-497D-B374-DEBAB4A73728}" type="parTrans" cxnId="{EEA5737D-CB04-48E1-9E9E-8C13F9DC1BC9}">
      <dgm:prSet/>
      <dgm:spPr/>
      <dgm:t>
        <a:bodyPr/>
        <a:lstStyle/>
        <a:p>
          <a:endParaRPr lang="en-US"/>
        </a:p>
      </dgm:t>
    </dgm:pt>
    <dgm:pt modelId="{B6EC4A32-CB6F-432F-B5C4-BED9A24C46C2}" type="sibTrans" cxnId="{EEA5737D-CB04-48E1-9E9E-8C13F9DC1BC9}">
      <dgm:prSet/>
      <dgm:spPr/>
      <dgm:t>
        <a:bodyPr/>
        <a:lstStyle/>
        <a:p>
          <a:endParaRPr lang="en-US"/>
        </a:p>
      </dgm:t>
    </dgm:pt>
    <dgm:pt modelId="{E597DD6E-C497-44A5-9288-0F5D2D7052B9}">
      <dgm:prSet/>
      <dgm:spPr/>
      <dgm:t>
        <a:bodyPr/>
        <a:lstStyle/>
        <a:p>
          <a:r>
            <a:rPr lang="pl-PL"/>
            <a:t>Nie wypalaj traw</a:t>
          </a:r>
          <a:endParaRPr lang="en-US"/>
        </a:p>
      </dgm:t>
    </dgm:pt>
    <dgm:pt modelId="{178DCAF1-FCD7-4BBE-81D5-B92A3792D03B}" type="parTrans" cxnId="{81DA5A3F-EC1C-4EFE-AA9F-C540FC35FA44}">
      <dgm:prSet/>
      <dgm:spPr/>
      <dgm:t>
        <a:bodyPr/>
        <a:lstStyle/>
        <a:p>
          <a:endParaRPr lang="en-US"/>
        </a:p>
      </dgm:t>
    </dgm:pt>
    <dgm:pt modelId="{B89A483C-29A2-4FF6-8C82-2370B6FA1D53}" type="sibTrans" cxnId="{81DA5A3F-EC1C-4EFE-AA9F-C540FC35FA44}">
      <dgm:prSet/>
      <dgm:spPr/>
      <dgm:t>
        <a:bodyPr/>
        <a:lstStyle/>
        <a:p>
          <a:endParaRPr lang="en-US"/>
        </a:p>
      </dgm:t>
    </dgm:pt>
    <dgm:pt modelId="{B55180F8-4626-45C2-A939-B9EB9E186F9D}">
      <dgm:prSet/>
      <dgm:spPr/>
      <dgm:t>
        <a:bodyPr/>
        <a:lstStyle/>
        <a:p>
          <a:r>
            <a:rPr lang="pl-PL"/>
            <a:t>Nie krzycz w lesie</a:t>
          </a:r>
          <a:endParaRPr lang="en-US"/>
        </a:p>
      </dgm:t>
    </dgm:pt>
    <dgm:pt modelId="{03C37D42-AAA4-4C26-BB26-DF03F38CD80E}" type="parTrans" cxnId="{08676F1A-ADED-43DD-891C-8B5D8A0ED3CF}">
      <dgm:prSet/>
      <dgm:spPr/>
      <dgm:t>
        <a:bodyPr/>
        <a:lstStyle/>
        <a:p>
          <a:endParaRPr lang="en-US"/>
        </a:p>
      </dgm:t>
    </dgm:pt>
    <dgm:pt modelId="{78945D18-B565-4779-9874-5E151C81EB9D}" type="sibTrans" cxnId="{08676F1A-ADED-43DD-891C-8B5D8A0ED3CF}">
      <dgm:prSet/>
      <dgm:spPr/>
      <dgm:t>
        <a:bodyPr/>
        <a:lstStyle/>
        <a:p>
          <a:endParaRPr lang="en-US"/>
        </a:p>
      </dgm:t>
    </dgm:pt>
    <dgm:pt modelId="{4238EDE8-CABE-4CE3-B82E-B017F3316D71}" type="pres">
      <dgm:prSet presAssocID="{6DE6A0C9-E0B5-498D-A1B7-95020CF5539E}" presName="vert0" presStyleCnt="0">
        <dgm:presLayoutVars>
          <dgm:dir/>
          <dgm:animOne val="branch"/>
          <dgm:animLvl val="lvl"/>
        </dgm:presLayoutVars>
      </dgm:prSet>
      <dgm:spPr/>
    </dgm:pt>
    <dgm:pt modelId="{07D561A0-BBD5-4203-B2C7-EC78BBEA2721}" type="pres">
      <dgm:prSet presAssocID="{59F5990C-F2A7-4BC1-98BF-C1447DE2B5A4}" presName="thickLine" presStyleLbl="alignNode1" presStyleIdx="0" presStyleCnt="12"/>
      <dgm:spPr/>
    </dgm:pt>
    <dgm:pt modelId="{C7BD81EE-B81D-4ECE-9DD1-9E932FF785BF}" type="pres">
      <dgm:prSet presAssocID="{59F5990C-F2A7-4BC1-98BF-C1447DE2B5A4}" presName="horz1" presStyleCnt="0"/>
      <dgm:spPr/>
    </dgm:pt>
    <dgm:pt modelId="{DF58AD3B-8312-4B62-A94E-ED0BAD741A60}" type="pres">
      <dgm:prSet presAssocID="{59F5990C-F2A7-4BC1-98BF-C1447DE2B5A4}" presName="tx1" presStyleLbl="revTx" presStyleIdx="0" presStyleCnt="12"/>
      <dgm:spPr/>
    </dgm:pt>
    <dgm:pt modelId="{E0D46E33-815B-4771-ACFB-663F534CE462}" type="pres">
      <dgm:prSet presAssocID="{59F5990C-F2A7-4BC1-98BF-C1447DE2B5A4}" presName="vert1" presStyleCnt="0"/>
      <dgm:spPr/>
    </dgm:pt>
    <dgm:pt modelId="{A43D218A-F180-439D-AC26-89DBDC958372}" type="pres">
      <dgm:prSet presAssocID="{706F26A8-9AB5-486D-AFF0-C4642F4789B3}" presName="thickLine" presStyleLbl="alignNode1" presStyleIdx="1" presStyleCnt="12"/>
      <dgm:spPr/>
    </dgm:pt>
    <dgm:pt modelId="{49FB6E24-E488-4178-B76C-25C1FDCE8ED3}" type="pres">
      <dgm:prSet presAssocID="{706F26A8-9AB5-486D-AFF0-C4642F4789B3}" presName="horz1" presStyleCnt="0"/>
      <dgm:spPr/>
    </dgm:pt>
    <dgm:pt modelId="{3074AC27-C393-4E8F-9314-C02C68BB5D18}" type="pres">
      <dgm:prSet presAssocID="{706F26A8-9AB5-486D-AFF0-C4642F4789B3}" presName="tx1" presStyleLbl="revTx" presStyleIdx="1" presStyleCnt="12"/>
      <dgm:spPr/>
    </dgm:pt>
    <dgm:pt modelId="{CE075AC2-0F6D-4EFA-9BDA-B73D8475DB8A}" type="pres">
      <dgm:prSet presAssocID="{706F26A8-9AB5-486D-AFF0-C4642F4789B3}" presName="vert1" presStyleCnt="0"/>
      <dgm:spPr/>
    </dgm:pt>
    <dgm:pt modelId="{1D3DF79D-8CF3-48B1-9622-5C6C3683C475}" type="pres">
      <dgm:prSet presAssocID="{6A01A56C-B1CC-487B-AD66-D0123F444F8D}" presName="thickLine" presStyleLbl="alignNode1" presStyleIdx="2" presStyleCnt="12"/>
      <dgm:spPr/>
    </dgm:pt>
    <dgm:pt modelId="{B9859786-55D2-4806-9D13-3841D2A30AD9}" type="pres">
      <dgm:prSet presAssocID="{6A01A56C-B1CC-487B-AD66-D0123F444F8D}" presName="horz1" presStyleCnt="0"/>
      <dgm:spPr/>
    </dgm:pt>
    <dgm:pt modelId="{B3A087B6-FA23-4602-B773-8851D654EC33}" type="pres">
      <dgm:prSet presAssocID="{6A01A56C-B1CC-487B-AD66-D0123F444F8D}" presName="tx1" presStyleLbl="revTx" presStyleIdx="2" presStyleCnt="12"/>
      <dgm:spPr/>
    </dgm:pt>
    <dgm:pt modelId="{3C707435-1553-4E3F-83F0-E5B380714020}" type="pres">
      <dgm:prSet presAssocID="{6A01A56C-B1CC-487B-AD66-D0123F444F8D}" presName="vert1" presStyleCnt="0"/>
      <dgm:spPr/>
    </dgm:pt>
    <dgm:pt modelId="{8001438C-EBA8-401B-916E-523DE4D8F9F3}" type="pres">
      <dgm:prSet presAssocID="{781BFC1D-0F0E-410F-86FE-2EADE5B448F3}" presName="thickLine" presStyleLbl="alignNode1" presStyleIdx="3" presStyleCnt="12"/>
      <dgm:spPr/>
    </dgm:pt>
    <dgm:pt modelId="{A71FD1D9-D6D8-4352-B4AD-BC34AA7080D9}" type="pres">
      <dgm:prSet presAssocID="{781BFC1D-0F0E-410F-86FE-2EADE5B448F3}" presName="horz1" presStyleCnt="0"/>
      <dgm:spPr/>
    </dgm:pt>
    <dgm:pt modelId="{6EBC59AD-3E41-46A9-BB68-630B4E267545}" type="pres">
      <dgm:prSet presAssocID="{781BFC1D-0F0E-410F-86FE-2EADE5B448F3}" presName="tx1" presStyleLbl="revTx" presStyleIdx="3" presStyleCnt="12"/>
      <dgm:spPr/>
    </dgm:pt>
    <dgm:pt modelId="{626A4644-1665-4731-8115-301BF4AEDC3C}" type="pres">
      <dgm:prSet presAssocID="{781BFC1D-0F0E-410F-86FE-2EADE5B448F3}" presName="vert1" presStyleCnt="0"/>
      <dgm:spPr/>
    </dgm:pt>
    <dgm:pt modelId="{FBB32015-B712-4499-999B-049FC4C0CBBC}" type="pres">
      <dgm:prSet presAssocID="{558E6B90-F41A-43E9-A3A3-379F89401C43}" presName="thickLine" presStyleLbl="alignNode1" presStyleIdx="4" presStyleCnt="12"/>
      <dgm:spPr/>
    </dgm:pt>
    <dgm:pt modelId="{416A395F-EA51-4AD0-BFFE-0DCF7939E169}" type="pres">
      <dgm:prSet presAssocID="{558E6B90-F41A-43E9-A3A3-379F89401C43}" presName="horz1" presStyleCnt="0"/>
      <dgm:spPr/>
    </dgm:pt>
    <dgm:pt modelId="{5F66AD50-230A-48A9-9C1B-4CCEE1C95F1A}" type="pres">
      <dgm:prSet presAssocID="{558E6B90-F41A-43E9-A3A3-379F89401C43}" presName="tx1" presStyleLbl="revTx" presStyleIdx="4" presStyleCnt="12"/>
      <dgm:spPr/>
    </dgm:pt>
    <dgm:pt modelId="{A7A9F9EE-C8A3-4092-A573-1F74A47523A6}" type="pres">
      <dgm:prSet presAssocID="{558E6B90-F41A-43E9-A3A3-379F89401C43}" presName="vert1" presStyleCnt="0"/>
      <dgm:spPr/>
    </dgm:pt>
    <dgm:pt modelId="{821B1D1B-4532-4241-92DB-CB052D4B9F6C}" type="pres">
      <dgm:prSet presAssocID="{2381197C-F347-4B25-8375-A7FC70AB56DF}" presName="thickLine" presStyleLbl="alignNode1" presStyleIdx="5" presStyleCnt="12"/>
      <dgm:spPr/>
    </dgm:pt>
    <dgm:pt modelId="{3287BBDA-95D8-4BEA-BEA1-3B3268F2B7E3}" type="pres">
      <dgm:prSet presAssocID="{2381197C-F347-4B25-8375-A7FC70AB56DF}" presName="horz1" presStyleCnt="0"/>
      <dgm:spPr/>
    </dgm:pt>
    <dgm:pt modelId="{2569C5F4-0125-4FD2-80BA-CD32F7A05D85}" type="pres">
      <dgm:prSet presAssocID="{2381197C-F347-4B25-8375-A7FC70AB56DF}" presName="tx1" presStyleLbl="revTx" presStyleIdx="5" presStyleCnt="12"/>
      <dgm:spPr/>
    </dgm:pt>
    <dgm:pt modelId="{C8143B00-B81C-4BC4-AE59-2440A52C99FC}" type="pres">
      <dgm:prSet presAssocID="{2381197C-F347-4B25-8375-A7FC70AB56DF}" presName="vert1" presStyleCnt="0"/>
      <dgm:spPr/>
    </dgm:pt>
    <dgm:pt modelId="{EFF47B5F-2686-43BE-A9D8-CB9E5D5D65F4}" type="pres">
      <dgm:prSet presAssocID="{886B4120-964D-449B-8978-9661182DAFE5}" presName="thickLine" presStyleLbl="alignNode1" presStyleIdx="6" presStyleCnt="12"/>
      <dgm:spPr/>
    </dgm:pt>
    <dgm:pt modelId="{4846F9E0-0AE3-4033-AE4F-CC48F6E81AAA}" type="pres">
      <dgm:prSet presAssocID="{886B4120-964D-449B-8978-9661182DAFE5}" presName="horz1" presStyleCnt="0"/>
      <dgm:spPr/>
    </dgm:pt>
    <dgm:pt modelId="{A112E721-9083-457C-A3B9-56651809A6BF}" type="pres">
      <dgm:prSet presAssocID="{886B4120-964D-449B-8978-9661182DAFE5}" presName="tx1" presStyleLbl="revTx" presStyleIdx="6" presStyleCnt="12"/>
      <dgm:spPr/>
    </dgm:pt>
    <dgm:pt modelId="{45CF60CF-E290-47FF-8723-D8A610DAD0FB}" type="pres">
      <dgm:prSet presAssocID="{886B4120-964D-449B-8978-9661182DAFE5}" presName="vert1" presStyleCnt="0"/>
      <dgm:spPr/>
    </dgm:pt>
    <dgm:pt modelId="{8115AB02-8013-45BC-99EE-0DA551BF11C4}" type="pres">
      <dgm:prSet presAssocID="{9F01EB79-E0D1-4DE4-A6D3-0E0B5AD4D555}" presName="thickLine" presStyleLbl="alignNode1" presStyleIdx="7" presStyleCnt="12"/>
      <dgm:spPr/>
    </dgm:pt>
    <dgm:pt modelId="{02AF6D00-9DD1-4A5D-9462-98DECDD19EE7}" type="pres">
      <dgm:prSet presAssocID="{9F01EB79-E0D1-4DE4-A6D3-0E0B5AD4D555}" presName="horz1" presStyleCnt="0"/>
      <dgm:spPr/>
    </dgm:pt>
    <dgm:pt modelId="{2080E504-5A88-4A8C-9B49-72023F60747F}" type="pres">
      <dgm:prSet presAssocID="{9F01EB79-E0D1-4DE4-A6D3-0E0B5AD4D555}" presName="tx1" presStyleLbl="revTx" presStyleIdx="7" presStyleCnt="12"/>
      <dgm:spPr/>
    </dgm:pt>
    <dgm:pt modelId="{451B6828-59D6-4EFB-B81C-2799C7AC83EC}" type="pres">
      <dgm:prSet presAssocID="{9F01EB79-E0D1-4DE4-A6D3-0E0B5AD4D555}" presName="vert1" presStyleCnt="0"/>
      <dgm:spPr/>
    </dgm:pt>
    <dgm:pt modelId="{4332723B-DA1C-4206-9EBC-E5B6B51ADFAA}" type="pres">
      <dgm:prSet presAssocID="{F0E8FFC9-E707-43CC-A12A-1DEF46B39D30}" presName="thickLine" presStyleLbl="alignNode1" presStyleIdx="8" presStyleCnt="12"/>
      <dgm:spPr/>
    </dgm:pt>
    <dgm:pt modelId="{96B0808D-D294-4578-828C-EB6BEF1898B2}" type="pres">
      <dgm:prSet presAssocID="{F0E8FFC9-E707-43CC-A12A-1DEF46B39D30}" presName="horz1" presStyleCnt="0"/>
      <dgm:spPr/>
    </dgm:pt>
    <dgm:pt modelId="{4053D600-0DA6-462A-ABDA-CBBD19FD00EA}" type="pres">
      <dgm:prSet presAssocID="{F0E8FFC9-E707-43CC-A12A-1DEF46B39D30}" presName="tx1" presStyleLbl="revTx" presStyleIdx="8" presStyleCnt="12"/>
      <dgm:spPr/>
    </dgm:pt>
    <dgm:pt modelId="{D4089263-E8E5-4192-850D-FACCD3298E8D}" type="pres">
      <dgm:prSet presAssocID="{F0E8FFC9-E707-43CC-A12A-1DEF46B39D30}" presName="vert1" presStyleCnt="0"/>
      <dgm:spPr/>
    </dgm:pt>
    <dgm:pt modelId="{0E51F8BD-EBE5-40BB-81D0-49394709B454}" type="pres">
      <dgm:prSet presAssocID="{23AD3E8B-38CA-43B8-94EA-B0BD10EDB94D}" presName="thickLine" presStyleLbl="alignNode1" presStyleIdx="9" presStyleCnt="12"/>
      <dgm:spPr/>
    </dgm:pt>
    <dgm:pt modelId="{A3CC698F-3CA0-4334-B753-8883F1717EB7}" type="pres">
      <dgm:prSet presAssocID="{23AD3E8B-38CA-43B8-94EA-B0BD10EDB94D}" presName="horz1" presStyleCnt="0"/>
      <dgm:spPr/>
    </dgm:pt>
    <dgm:pt modelId="{4733C836-67F4-46CE-AEA4-47120C2CB65C}" type="pres">
      <dgm:prSet presAssocID="{23AD3E8B-38CA-43B8-94EA-B0BD10EDB94D}" presName="tx1" presStyleLbl="revTx" presStyleIdx="9" presStyleCnt="12"/>
      <dgm:spPr/>
    </dgm:pt>
    <dgm:pt modelId="{6512083C-15B2-4B75-BCBA-07C2A53CCB31}" type="pres">
      <dgm:prSet presAssocID="{23AD3E8B-38CA-43B8-94EA-B0BD10EDB94D}" presName="vert1" presStyleCnt="0"/>
      <dgm:spPr/>
    </dgm:pt>
    <dgm:pt modelId="{1628C62E-575D-4022-9B40-5188859441FF}" type="pres">
      <dgm:prSet presAssocID="{E597DD6E-C497-44A5-9288-0F5D2D7052B9}" presName="thickLine" presStyleLbl="alignNode1" presStyleIdx="10" presStyleCnt="12"/>
      <dgm:spPr/>
    </dgm:pt>
    <dgm:pt modelId="{AA7A8EBE-FCFE-46DC-9070-386CD399DE9F}" type="pres">
      <dgm:prSet presAssocID="{E597DD6E-C497-44A5-9288-0F5D2D7052B9}" presName="horz1" presStyleCnt="0"/>
      <dgm:spPr/>
    </dgm:pt>
    <dgm:pt modelId="{633293CB-22DB-4470-8680-BF0B771CBD17}" type="pres">
      <dgm:prSet presAssocID="{E597DD6E-C497-44A5-9288-0F5D2D7052B9}" presName="tx1" presStyleLbl="revTx" presStyleIdx="10" presStyleCnt="12"/>
      <dgm:spPr/>
    </dgm:pt>
    <dgm:pt modelId="{FE1807EA-4D18-486E-A067-4DD57A07AC26}" type="pres">
      <dgm:prSet presAssocID="{E597DD6E-C497-44A5-9288-0F5D2D7052B9}" presName="vert1" presStyleCnt="0"/>
      <dgm:spPr/>
    </dgm:pt>
    <dgm:pt modelId="{09757AB5-7493-4EF3-9190-7CFC034C1AF6}" type="pres">
      <dgm:prSet presAssocID="{B55180F8-4626-45C2-A939-B9EB9E186F9D}" presName="thickLine" presStyleLbl="alignNode1" presStyleIdx="11" presStyleCnt="12"/>
      <dgm:spPr/>
    </dgm:pt>
    <dgm:pt modelId="{1C4AE58A-2036-4959-A681-854D6A202CF0}" type="pres">
      <dgm:prSet presAssocID="{B55180F8-4626-45C2-A939-B9EB9E186F9D}" presName="horz1" presStyleCnt="0"/>
      <dgm:spPr/>
    </dgm:pt>
    <dgm:pt modelId="{F96703B4-E6AA-4E8B-877A-73CE7F7E4BC8}" type="pres">
      <dgm:prSet presAssocID="{B55180F8-4626-45C2-A939-B9EB9E186F9D}" presName="tx1" presStyleLbl="revTx" presStyleIdx="11" presStyleCnt="12"/>
      <dgm:spPr/>
    </dgm:pt>
    <dgm:pt modelId="{C245FD85-C3FB-46DB-AB4E-599AD57B0D11}" type="pres">
      <dgm:prSet presAssocID="{B55180F8-4626-45C2-A939-B9EB9E186F9D}" presName="vert1" presStyleCnt="0"/>
      <dgm:spPr/>
    </dgm:pt>
  </dgm:ptLst>
  <dgm:cxnLst>
    <dgm:cxn modelId="{79126004-FD1F-4905-B43E-29CD6987F43F}" type="presOf" srcId="{59F5990C-F2A7-4BC1-98BF-C1447DE2B5A4}" destId="{DF58AD3B-8312-4B62-A94E-ED0BAD741A60}" srcOrd="0" destOrd="0" presId="urn:microsoft.com/office/officeart/2008/layout/LinedList"/>
    <dgm:cxn modelId="{9DA0ED05-790D-4040-B5C9-94840BCE8630}" srcId="{6DE6A0C9-E0B5-498D-A1B7-95020CF5539E}" destId="{9F01EB79-E0D1-4DE4-A6D3-0E0B5AD4D555}" srcOrd="7" destOrd="0" parTransId="{01E2FE7F-63E9-48A0-8F48-041B0553EE33}" sibTransId="{13FB27FE-46B3-470B-AF9E-06CEA5152A9C}"/>
    <dgm:cxn modelId="{2C333712-90C2-417E-ABAD-A484B00C7967}" type="presOf" srcId="{706F26A8-9AB5-486D-AFF0-C4642F4789B3}" destId="{3074AC27-C393-4E8F-9314-C02C68BB5D18}" srcOrd="0" destOrd="0" presId="urn:microsoft.com/office/officeart/2008/layout/LinedList"/>
    <dgm:cxn modelId="{08676F1A-ADED-43DD-891C-8B5D8A0ED3CF}" srcId="{6DE6A0C9-E0B5-498D-A1B7-95020CF5539E}" destId="{B55180F8-4626-45C2-A939-B9EB9E186F9D}" srcOrd="11" destOrd="0" parTransId="{03C37D42-AAA4-4C26-BB26-DF03F38CD80E}" sibTransId="{78945D18-B565-4779-9874-5E151C81EB9D}"/>
    <dgm:cxn modelId="{D739FD1F-0018-485B-8C3C-295D351D880E}" type="presOf" srcId="{23AD3E8B-38CA-43B8-94EA-B0BD10EDB94D}" destId="{4733C836-67F4-46CE-AEA4-47120C2CB65C}" srcOrd="0" destOrd="0" presId="urn:microsoft.com/office/officeart/2008/layout/LinedList"/>
    <dgm:cxn modelId="{38A09C20-13B3-4C00-BC5E-69F60E87D598}" srcId="{6DE6A0C9-E0B5-498D-A1B7-95020CF5539E}" destId="{706F26A8-9AB5-486D-AFF0-C4642F4789B3}" srcOrd="1" destOrd="0" parTransId="{C6B69137-51D9-44AC-8228-3DD731D8A50B}" sibTransId="{C08ADB17-101D-4188-B490-4FB4CE6CD000}"/>
    <dgm:cxn modelId="{E9D2D621-E30B-45E4-A383-4F121683C452}" type="presOf" srcId="{2381197C-F347-4B25-8375-A7FC70AB56DF}" destId="{2569C5F4-0125-4FD2-80BA-CD32F7A05D85}" srcOrd="0" destOrd="0" presId="urn:microsoft.com/office/officeart/2008/layout/LinedList"/>
    <dgm:cxn modelId="{64289D23-5D33-4FF0-90CB-600798E5CFBB}" type="presOf" srcId="{781BFC1D-0F0E-410F-86FE-2EADE5B448F3}" destId="{6EBC59AD-3E41-46A9-BB68-630B4E267545}" srcOrd="0" destOrd="0" presId="urn:microsoft.com/office/officeart/2008/layout/LinedList"/>
    <dgm:cxn modelId="{81DA5A3F-EC1C-4EFE-AA9F-C540FC35FA44}" srcId="{6DE6A0C9-E0B5-498D-A1B7-95020CF5539E}" destId="{E597DD6E-C497-44A5-9288-0F5D2D7052B9}" srcOrd="10" destOrd="0" parTransId="{178DCAF1-FCD7-4BBE-81D5-B92A3792D03B}" sibTransId="{B89A483C-29A2-4FF6-8C82-2370B6FA1D53}"/>
    <dgm:cxn modelId="{3483C660-37F0-4D3B-8166-B1BBF6CFFDE4}" type="presOf" srcId="{9F01EB79-E0D1-4DE4-A6D3-0E0B5AD4D555}" destId="{2080E504-5A88-4A8C-9B49-72023F60747F}" srcOrd="0" destOrd="0" presId="urn:microsoft.com/office/officeart/2008/layout/LinedList"/>
    <dgm:cxn modelId="{8057F246-2A48-435C-B738-7CF053CE4776}" srcId="{6DE6A0C9-E0B5-498D-A1B7-95020CF5539E}" destId="{886B4120-964D-449B-8978-9661182DAFE5}" srcOrd="6" destOrd="0" parTransId="{03D3004F-CD57-4E4E-B9AB-6A5DB489B974}" sibTransId="{85912203-EE23-4981-AA55-8E1219FBEC56}"/>
    <dgm:cxn modelId="{AD753558-4717-41FE-9AE3-41DC860063B1}" type="presOf" srcId="{558E6B90-F41A-43E9-A3A3-379F89401C43}" destId="{5F66AD50-230A-48A9-9C1B-4CCEE1C95F1A}" srcOrd="0" destOrd="0" presId="urn:microsoft.com/office/officeart/2008/layout/LinedList"/>
    <dgm:cxn modelId="{9C29C958-622E-43A8-8CA3-C13A377E3C16}" type="presOf" srcId="{6DE6A0C9-E0B5-498D-A1B7-95020CF5539E}" destId="{4238EDE8-CABE-4CE3-B82E-B017F3316D71}" srcOrd="0" destOrd="0" presId="urn:microsoft.com/office/officeart/2008/layout/LinedList"/>
    <dgm:cxn modelId="{70EA4479-99AF-4E7E-802A-E4E1CB6D8F9E}" srcId="{6DE6A0C9-E0B5-498D-A1B7-95020CF5539E}" destId="{781BFC1D-0F0E-410F-86FE-2EADE5B448F3}" srcOrd="3" destOrd="0" parTransId="{BB19D615-F269-4A4D-87E4-FA8C6B433A2B}" sibTransId="{9502E108-249C-4C4D-9A75-5836E163A9CD}"/>
    <dgm:cxn modelId="{6338BB59-08D7-44C2-8D28-7245756B3220}" srcId="{6DE6A0C9-E0B5-498D-A1B7-95020CF5539E}" destId="{2381197C-F347-4B25-8375-A7FC70AB56DF}" srcOrd="5" destOrd="0" parTransId="{38DCF9B3-5983-4CAF-A765-08DA088D74C4}" sibTransId="{26027473-1320-4000-B873-FD3D92046FEE}"/>
    <dgm:cxn modelId="{EEA5737D-CB04-48E1-9E9E-8C13F9DC1BC9}" srcId="{6DE6A0C9-E0B5-498D-A1B7-95020CF5539E}" destId="{23AD3E8B-38CA-43B8-94EA-B0BD10EDB94D}" srcOrd="9" destOrd="0" parTransId="{347F3A2D-CD49-497D-B374-DEBAB4A73728}" sibTransId="{B6EC4A32-CB6F-432F-B5C4-BED9A24C46C2}"/>
    <dgm:cxn modelId="{0F49CB7F-63BD-4EEC-B9B0-AC58A8A03E00}" srcId="{6DE6A0C9-E0B5-498D-A1B7-95020CF5539E}" destId="{6A01A56C-B1CC-487B-AD66-D0123F444F8D}" srcOrd="2" destOrd="0" parTransId="{838673B7-49DE-42FE-998C-7D2704B359FB}" sibTransId="{6A3F19B8-E1CE-4046-9F6B-3BBEAE3329F6}"/>
    <dgm:cxn modelId="{24AB2F8A-959A-438D-BCBA-F05E2DDBC3C5}" type="presOf" srcId="{6A01A56C-B1CC-487B-AD66-D0123F444F8D}" destId="{B3A087B6-FA23-4602-B773-8851D654EC33}" srcOrd="0" destOrd="0" presId="urn:microsoft.com/office/officeart/2008/layout/LinedList"/>
    <dgm:cxn modelId="{91A3F38A-32CB-4CB3-97BE-A277D17E1633}" srcId="{6DE6A0C9-E0B5-498D-A1B7-95020CF5539E}" destId="{F0E8FFC9-E707-43CC-A12A-1DEF46B39D30}" srcOrd="8" destOrd="0" parTransId="{6E004BFB-6EC2-4428-A24C-DFEC84CCAD8F}" sibTransId="{CAFF3FD7-C299-493C-9F06-C7151D0A5440}"/>
    <dgm:cxn modelId="{1548CB95-6A5B-4A89-82EB-64EB57D1B958}" srcId="{6DE6A0C9-E0B5-498D-A1B7-95020CF5539E}" destId="{59F5990C-F2A7-4BC1-98BF-C1447DE2B5A4}" srcOrd="0" destOrd="0" parTransId="{01DACE59-0EA3-44C0-AF32-442AF5CBA3B3}" sibTransId="{53768FE2-D1BF-4BDD-8BA1-AA13CAD99DAE}"/>
    <dgm:cxn modelId="{3C3F3CA6-0318-4589-90C0-C7952EFCB009}" type="presOf" srcId="{F0E8FFC9-E707-43CC-A12A-1DEF46B39D30}" destId="{4053D600-0DA6-462A-ABDA-CBBD19FD00EA}" srcOrd="0" destOrd="0" presId="urn:microsoft.com/office/officeart/2008/layout/LinedList"/>
    <dgm:cxn modelId="{4504DFB2-4DE3-46FC-853A-6175749AE2FB}" type="presOf" srcId="{E597DD6E-C497-44A5-9288-0F5D2D7052B9}" destId="{633293CB-22DB-4470-8680-BF0B771CBD17}" srcOrd="0" destOrd="0" presId="urn:microsoft.com/office/officeart/2008/layout/LinedList"/>
    <dgm:cxn modelId="{E49636B9-1BCE-44AB-AE15-D9E30A248F14}" type="presOf" srcId="{886B4120-964D-449B-8978-9661182DAFE5}" destId="{A112E721-9083-457C-A3B9-56651809A6BF}" srcOrd="0" destOrd="0" presId="urn:microsoft.com/office/officeart/2008/layout/LinedList"/>
    <dgm:cxn modelId="{083A0CBB-FE5F-49C5-A0EA-F8E22F3CC600}" type="presOf" srcId="{B55180F8-4626-45C2-A939-B9EB9E186F9D}" destId="{F96703B4-E6AA-4E8B-877A-73CE7F7E4BC8}" srcOrd="0" destOrd="0" presId="urn:microsoft.com/office/officeart/2008/layout/LinedList"/>
    <dgm:cxn modelId="{3CC71DF3-5F6E-412A-A2F0-39A204F3ACA9}" srcId="{6DE6A0C9-E0B5-498D-A1B7-95020CF5539E}" destId="{558E6B90-F41A-43E9-A3A3-379F89401C43}" srcOrd="4" destOrd="0" parTransId="{A559A62C-B1D7-4B0C-8B67-46F39B1C9989}" sibTransId="{9F155247-9176-4FC8-AB86-D2734BC00E28}"/>
    <dgm:cxn modelId="{2751E004-6EDD-4595-9ADE-A5FF3638E2A0}" type="presParOf" srcId="{4238EDE8-CABE-4CE3-B82E-B017F3316D71}" destId="{07D561A0-BBD5-4203-B2C7-EC78BBEA2721}" srcOrd="0" destOrd="0" presId="urn:microsoft.com/office/officeart/2008/layout/LinedList"/>
    <dgm:cxn modelId="{DDBF64DB-8E34-4B20-AAF1-F5E390CD8FEB}" type="presParOf" srcId="{4238EDE8-CABE-4CE3-B82E-B017F3316D71}" destId="{C7BD81EE-B81D-4ECE-9DD1-9E932FF785BF}" srcOrd="1" destOrd="0" presId="urn:microsoft.com/office/officeart/2008/layout/LinedList"/>
    <dgm:cxn modelId="{73473305-72DE-4851-9336-615F47FB2046}" type="presParOf" srcId="{C7BD81EE-B81D-4ECE-9DD1-9E932FF785BF}" destId="{DF58AD3B-8312-4B62-A94E-ED0BAD741A60}" srcOrd="0" destOrd="0" presId="urn:microsoft.com/office/officeart/2008/layout/LinedList"/>
    <dgm:cxn modelId="{24C3C3BB-0894-4014-9DBB-07EC7010021C}" type="presParOf" srcId="{C7BD81EE-B81D-4ECE-9DD1-9E932FF785BF}" destId="{E0D46E33-815B-4771-ACFB-663F534CE462}" srcOrd="1" destOrd="0" presId="urn:microsoft.com/office/officeart/2008/layout/LinedList"/>
    <dgm:cxn modelId="{BEB93569-73E8-426D-93F3-34262F51261B}" type="presParOf" srcId="{4238EDE8-CABE-4CE3-B82E-B017F3316D71}" destId="{A43D218A-F180-439D-AC26-89DBDC958372}" srcOrd="2" destOrd="0" presId="urn:microsoft.com/office/officeart/2008/layout/LinedList"/>
    <dgm:cxn modelId="{D9252E18-621E-4F95-8F89-9CB7C7CC80E0}" type="presParOf" srcId="{4238EDE8-CABE-4CE3-B82E-B017F3316D71}" destId="{49FB6E24-E488-4178-B76C-25C1FDCE8ED3}" srcOrd="3" destOrd="0" presId="urn:microsoft.com/office/officeart/2008/layout/LinedList"/>
    <dgm:cxn modelId="{FC5F2C7F-4FBE-496B-8564-47D0B6AB3E60}" type="presParOf" srcId="{49FB6E24-E488-4178-B76C-25C1FDCE8ED3}" destId="{3074AC27-C393-4E8F-9314-C02C68BB5D18}" srcOrd="0" destOrd="0" presId="urn:microsoft.com/office/officeart/2008/layout/LinedList"/>
    <dgm:cxn modelId="{22F1F5A3-F3B3-4E12-9981-7FD91B6BC619}" type="presParOf" srcId="{49FB6E24-E488-4178-B76C-25C1FDCE8ED3}" destId="{CE075AC2-0F6D-4EFA-9BDA-B73D8475DB8A}" srcOrd="1" destOrd="0" presId="urn:microsoft.com/office/officeart/2008/layout/LinedList"/>
    <dgm:cxn modelId="{AF583B4F-302E-433B-968A-ED3F2AF015A1}" type="presParOf" srcId="{4238EDE8-CABE-4CE3-B82E-B017F3316D71}" destId="{1D3DF79D-8CF3-48B1-9622-5C6C3683C475}" srcOrd="4" destOrd="0" presId="urn:microsoft.com/office/officeart/2008/layout/LinedList"/>
    <dgm:cxn modelId="{9BF2F499-AF7B-40F4-BCE2-A23CEB2B31A6}" type="presParOf" srcId="{4238EDE8-CABE-4CE3-B82E-B017F3316D71}" destId="{B9859786-55D2-4806-9D13-3841D2A30AD9}" srcOrd="5" destOrd="0" presId="urn:microsoft.com/office/officeart/2008/layout/LinedList"/>
    <dgm:cxn modelId="{E792025C-BCDB-4632-ACF4-973052E6F4BE}" type="presParOf" srcId="{B9859786-55D2-4806-9D13-3841D2A30AD9}" destId="{B3A087B6-FA23-4602-B773-8851D654EC33}" srcOrd="0" destOrd="0" presId="urn:microsoft.com/office/officeart/2008/layout/LinedList"/>
    <dgm:cxn modelId="{0B1C22F6-1CF8-4441-9D31-9A02A0C5BF6D}" type="presParOf" srcId="{B9859786-55D2-4806-9D13-3841D2A30AD9}" destId="{3C707435-1553-4E3F-83F0-E5B380714020}" srcOrd="1" destOrd="0" presId="urn:microsoft.com/office/officeart/2008/layout/LinedList"/>
    <dgm:cxn modelId="{85169A38-BE8D-410D-B0C4-E4A9286C333D}" type="presParOf" srcId="{4238EDE8-CABE-4CE3-B82E-B017F3316D71}" destId="{8001438C-EBA8-401B-916E-523DE4D8F9F3}" srcOrd="6" destOrd="0" presId="urn:microsoft.com/office/officeart/2008/layout/LinedList"/>
    <dgm:cxn modelId="{2E53FB6D-FBE6-4747-9F9B-AE30DE24144D}" type="presParOf" srcId="{4238EDE8-CABE-4CE3-B82E-B017F3316D71}" destId="{A71FD1D9-D6D8-4352-B4AD-BC34AA7080D9}" srcOrd="7" destOrd="0" presId="urn:microsoft.com/office/officeart/2008/layout/LinedList"/>
    <dgm:cxn modelId="{4BF63C74-17FE-44B7-B594-F658285E8774}" type="presParOf" srcId="{A71FD1D9-D6D8-4352-B4AD-BC34AA7080D9}" destId="{6EBC59AD-3E41-46A9-BB68-630B4E267545}" srcOrd="0" destOrd="0" presId="urn:microsoft.com/office/officeart/2008/layout/LinedList"/>
    <dgm:cxn modelId="{0FCFEDA7-6AE3-4284-B795-47F256B94679}" type="presParOf" srcId="{A71FD1D9-D6D8-4352-B4AD-BC34AA7080D9}" destId="{626A4644-1665-4731-8115-301BF4AEDC3C}" srcOrd="1" destOrd="0" presId="urn:microsoft.com/office/officeart/2008/layout/LinedList"/>
    <dgm:cxn modelId="{15F76EDD-048F-4D1C-A300-938CAAC3AE56}" type="presParOf" srcId="{4238EDE8-CABE-4CE3-B82E-B017F3316D71}" destId="{FBB32015-B712-4499-999B-049FC4C0CBBC}" srcOrd="8" destOrd="0" presId="urn:microsoft.com/office/officeart/2008/layout/LinedList"/>
    <dgm:cxn modelId="{7537228E-571F-473E-A87A-813CAF84F2A0}" type="presParOf" srcId="{4238EDE8-CABE-4CE3-B82E-B017F3316D71}" destId="{416A395F-EA51-4AD0-BFFE-0DCF7939E169}" srcOrd="9" destOrd="0" presId="urn:microsoft.com/office/officeart/2008/layout/LinedList"/>
    <dgm:cxn modelId="{A38222DE-61BE-4645-BBA6-F13264B49C64}" type="presParOf" srcId="{416A395F-EA51-4AD0-BFFE-0DCF7939E169}" destId="{5F66AD50-230A-48A9-9C1B-4CCEE1C95F1A}" srcOrd="0" destOrd="0" presId="urn:microsoft.com/office/officeart/2008/layout/LinedList"/>
    <dgm:cxn modelId="{32B3887C-A6C6-4DD5-B42C-D37FD187C7D7}" type="presParOf" srcId="{416A395F-EA51-4AD0-BFFE-0DCF7939E169}" destId="{A7A9F9EE-C8A3-4092-A573-1F74A47523A6}" srcOrd="1" destOrd="0" presId="urn:microsoft.com/office/officeart/2008/layout/LinedList"/>
    <dgm:cxn modelId="{FEEDF3E5-C981-4A93-8C32-CEF69146DD17}" type="presParOf" srcId="{4238EDE8-CABE-4CE3-B82E-B017F3316D71}" destId="{821B1D1B-4532-4241-92DB-CB052D4B9F6C}" srcOrd="10" destOrd="0" presId="urn:microsoft.com/office/officeart/2008/layout/LinedList"/>
    <dgm:cxn modelId="{D44F0D49-D60E-4742-959F-09D78DFAA065}" type="presParOf" srcId="{4238EDE8-CABE-4CE3-B82E-B017F3316D71}" destId="{3287BBDA-95D8-4BEA-BEA1-3B3268F2B7E3}" srcOrd="11" destOrd="0" presId="urn:microsoft.com/office/officeart/2008/layout/LinedList"/>
    <dgm:cxn modelId="{A2408235-7EA5-4A76-A8C4-8E9D188BC461}" type="presParOf" srcId="{3287BBDA-95D8-4BEA-BEA1-3B3268F2B7E3}" destId="{2569C5F4-0125-4FD2-80BA-CD32F7A05D85}" srcOrd="0" destOrd="0" presId="urn:microsoft.com/office/officeart/2008/layout/LinedList"/>
    <dgm:cxn modelId="{F06EEB69-4337-4366-A8EF-3BEC0D850322}" type="presParOf" srcId="{3287BBDA-95D8-4BEA-BEA1-3B3268F2B7E3}" destId="{C8143B00-B81C-4BC4-AE59-2440A52C99FC}" srcOrd="1" destOrd="0" presId="urn:microsoft.com/office/officeart/2008/layout/LinedList"/>
    <dgm:cxn modelId="{649C7A5D-8388-4FB2-92A0-B78FE38D7821}" type="presParOf" srcId="{4238EDE8-CABE-4CE3-B82E-B017F3316D71}" destId="{EFF47B5F-2686-43BE-A9D8-CB9E5D5D65F4}" srcOrd="12" destOrd="0" presId="urn:microsoft.com/office/officeart/2008/layout/LinedList"/>
    <dgm:cxn modelId="{0C7979D4-19D6-4B48-9824-A354592FABDD}" type="presParOf" srcId="{4238EDE8-CABE-4CE3-B82E-B017F3316D71}" destId="{4846F9E0-0AE3-4033-AE4F-CC48F6E81AAA}" srcOrd="13" destOrd="0" presId="urn:microsoft.com/office/officeart/2008/layout/LinedList"/>
    <dgm:cxn modelId="{6A130E48-FD53-44F5-8F93-608E36638A12}" type="presParOf" srcId="{4846F9E0-0AE3-4033-AE4F-CC48F6E81AAA}" destId="{A112E721-9083-457C-A3B9-56651809A6BF}" srcOrd="0" destOrd="0" presId="urn:microsoft.com/office/officeart/2008/layout/LinedList"/>
    <dgm:cxn modelId="{00BC0789-2EF0-46FF-B1EE-54676DB0A5FF}" type="presParOf" srcId="{4846F9E0-0AE3-4033-AE4F-CC48F6E81AAA}" destId="{45CF60CF-E290-47FF-8723-D8A610DAD0FB}" srcOrd="1" destOrd="0" presId="urn:microsoft.com/office/officeart/2008/layout/LinedList"/>
    <dgm:cxn modelId="{EED48BCB-9285-4DB7-ABA2-A851C80950CE}" type="presParOf" srcId="{4238EDE8-CABE-4CE3-B82E-B017F3316D71}" destId="{8115AB02-8013-45BC-99EE-0DA551BF11C4}" srcOrd="14" destOrd="0" presId="urn:microsoft.com/office/officeart/2008/layout/LinedList"/>
    <dgm:cxn modelId="{86949A0C-3A7A-429E-9C3A-0AB993DFF662}" type="presParOf" srcId="{4238EDE8-CABE-4CE3-B82E-B017F3316D71}" destId="{02AF6D00-9DD1-4A5D-9462-98DECDD19EE7}" srcOrd="15" destOrd="0" presId="urn:microsoft.com/office/officeart/2008/layout/LinedList"/>
    <dgm:cxn modelId="{3EA53AA7-9CAD-4FC8-A8EE-C30993D46A4B}" type="presParOf" srcId="{02AF6D00-9DD1-4A5D-9462-98DECDD19EE7}" destId="{2080E504-5A88-4A8C-9B49-72023F60747F}" srcOrd="0" destOrd="0" presId="urn:microsoft.com/office/officeart/2008/layout/LinedList"/>
    <dgm:cxn modelId="{42826321-189D-481A-8E66-4CECB2412826}" type="presParOf" srcId="{02AF6D00-9DD1-4A5D-9462-98DECDD19EE7}" destId="{451B6828-59D6-4EFB-B81C-2799C7AC83EC}" srcOrd="1" destOrd="0" presId="urn:microsoft.com/office/officeart/2008/layout/LinedList"/>
    <dgm:cxn modelId="{E2876B68-8DD3-4061-A9DC-4C8758C00AA7}" type="presParOf" srcId="{4238EDE8-CABE-4CE3-B82E-B017F3316D71}" destId="{4332723B-DA1C-4206-9EBC-E5B6B51ADFAA}" srcOrd="16" destOrd="0" presId="urn:microsoft.com/office/officeart/2008/layout/LinedList"/>
    <dgm:cxn modelId="{357A3470-DC83-488B-A907-DA99989102B4}" type="presParOf" srcId="{4238EDE8-CABE-4CE3-B82E-B017F3316D71}" destId="{96B0808D-D294-4578-828C-EB6BEF1898B2}" srcOrd="17" destOrd="0" presId="urn:microsoft.com/office/officeart/2008/layout/LinedList"/>
    <dgm:cxn modelId="{6BC169AF-0225-4B50-A627-6DA323D950CF}" type="presParOf" srcId="{96B0808D-D294-4578-828C-EB6BEF1898B2}" destId="{4053D600-0DA6-462A-ABDA-CBBD19FD00EA}" srcOrd="0" destOrd="0" presId="urn:microsoft.com/office/officeart/2008/layout/LinedList"/>
    <dgm:cxn modelId="{534D9C7F-8959-48DF-816B-5853E6EA78ED}" type="presParOf" srcId="{96B0808D-D294-4578-828C-EB6BEF1898B2}" destId="{D4089263-E8E5-4192-850D-FACCD3298E8D}" srcOrd="1" destOrd="0" presId="urn:microsoft.com/office/officeart/2008/layout/LinedList"/>
    <dgm:cxn modelId="{45C6C381-6047-4150-BA70-70269A2FDADA}" type="presParOf" srcId="{4238EDE8-CABE-4CE3-B82E-B017F3316D71}" destId="{0E51F8BD-EBE5-40BB-81D0-49394709B454}" srcOrd="18" destOrd="0" presId="urn:microsoft.com/office/officeart/2008/layout/LinedList"/>
    <dgm:cxn modelId="{66C171C8-984D-4022-B52B-B6A88FB03570}" type="presParOf" srcId="{4238EDE8-CABE-4CE3-B82E-B017F3316D71}" destId="{A3CC698F-3CA0-4334-B753-8883F1717EB7}" srcOrd="19" destOrd="0" presId="urn:microsoft.com/office/officeart/2008/layout/LinedList"/>
    <dgm:cxn modelId="{A9F9CD23-5143-4765-B17A-E4798284A81C}" type="presParOf" srcId="{A3CC698F-3CA0-4334-B753-8883F1717EB7}" destId="{4733C836-67F4-46CE-AEA4-47120C2CB65C}" srcOrd="0" destOrd="0" presId="urn:microsoft.com/office/officeart/2008/layout/LinedList"/>
    <dgm:cxn modelId="{6A597FBD-930A-4100-9AAB-CB1F085B4C34}" type="presParOf" srcId="{A3CC698F-3CA0-4334-B753-8883F1717EB7}" destId="{6512083C-15B2-4B75-BCBA-07C2A53CCB31}" srcOrd="1" destOrd="0" presId="urn:microsoft.com/office/officeart/2008/layout/LinedList"/>
    <dgm:cxn modelId="{CF826EFA-D9FB-40F1-BAD4-B89E2091D9A1}" type="presParOf" srcId="{4238EDE8-CABE-4CE3-B82E-B017F3316D71}" destId="{1628C62E-575D-4022-9B40-5188859441FF}" srcOrd="20" destOrd="0" presId="urn:microsoft.com/office/officeart/2008/layout/LinedList"/>
    <dgm:cxn modelId="{6679EF9D-61DE-4D64-A8F6-A631169DB945}" type="presParOf" srcId="{4238EDE8-CABE-4CE3-B82E-B017F3316D71}" destId="{AA7A8EBE-FCFE-46DC-9070-386CD399DE9F}" srcOrd="21" destOrd="0" presId="urn:microsoft.com/office/officeart/2008/layout/LinedList"/>
    <dgm:cxn modelId="{48298494-549D-4293-B718-FD2319FE237A}" type="presParOf" srcId="{AA7A8EBE-FCFE-46DC-9070-386CD399DE9F}" destId="{633293CB-22DB-4470-8680-BF0B771CBD17}" srcOrd="0" destOrd="0" presId="urn:microsoft.com/office/officeart/2008/layout/LinedList"/>
    <dgm:cxn modelId="{50322D57-2D74-4CBC-9337-BCE1DE2C75F2}" type="presParOf" srcId="{AA7A8EBE-FCFE-46DC-9070-386CD399DE9F}" destId="{FE1807EA-4D18-486E-A067-4DD57A07AC26}" srcOrd="1" destOrd="0" presId="urn:microsoft.com/office/officeart/2008/layout/LinedList"/>
    <dgm:cxn modelId="{BF44A775-F796-4F4F-B199-662F24654D0D}" type="presParOf" srcId="{4238EDE8-CABE-4CE3-B82E-B017F3316D71}" destId="{09757AB5-7493-4EF3-9190-7CFC034C1AF6}" srcOrd="22" destOrd="0" presId="urn:microsoft.com/office/officeart/2008/layout/LinedList"/>
    <dgm:cxn modelId="{354308A0-4DF9-4F41-B6BE-153E1D9D2796}" type="presParOf" srcId="{4238EDE8-CABE-4CE3-B82E-B017F3316D71}" destId="{1C4AE58A-2036-4959-A681-854D6A202CF0}" srcOrd="23" destOrd="0" presId="urn:microsoft.com/office/officeart/2008/layout/LinedList"/>
    <dgm:cxn modelId="{0DE5850A-5670-4EC3-A022-7C3085528CFE}" type="presParOf" srcId="{1C4AE58A-2036-4959-A681-854D6A202CF0}" destId="{F96703B4-E6AA-4E8B-877A-73CE7F7E4BC8}" srcOrd="0" destOrd="0" presId="urn:microsoft.com/office/officeart/2008/layout/LinedList"/>
    <dgm:cxn modelId="{2F72C41D-3A7E-4C6C-AEC8-D0DB62D67BE0}" type="presParOf" srcId="{1C4AE58A-2036-4959-A681-854D6A202CF0}" destId="{C245FD85-C3FB-46DB-AB4E-599AD57B0D1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EAEA9D-1CE0-4529-91D8-BFDA3C9ACECA}" type="doc">
      <dgm:prSet loTypeId="urn:microsoft.com/office/officeart/2008/layout/LinedList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735FCE2F-AD7B-4181-9833-8C7BCDC1701C}">
      <dgm:prSet/>
      <dgm:spPr/>
      <dgm:t>
        <a:bodyPr/>
        <a:lstStyle/>
        <a:p>
          <a:r>
            <a:rPr lang="pl-PL"/>
            <a:t>Zakręcaj kran podczas mycia zębów</a:t>
          </a:r>
          <a:endParaRPr lang="en-US"/>
        </a:p>
      </dgm:t>
    </dgm:pt>
    <dgm:pt modelId="{F840A5D0-38D7-4B9B-96DE-31413967756F}" type="parTrans" cxnId="{C343F5CB-1B6D-47BA-A1F6-687A7298C2FB}">
      <dgm:prSet/>
      <dgm:spPr/>
      <dgm:t>
        <a:bodyPr/>
        <a:lstStyle/>
        <a:p>
          <a:endParaRPr lang="en-US"/>
        </a:p>
      </dgm:t>
    </dgm:pt>
    <dgm:pt modelId="{36E7C163-2F52-4419-A9EE-2AAAB32F25E1}" type="sibTrans" cxnId="{C343F5CB-1B6D-47BA-A1F6-687A7298C2FB}">
      <dgm:prSet/>
      <dgm:spPr/>
      <dgm:t>
        <a:bodyPr/>
        <a:lstStyle/>
        <a:p>
          <a:endParaRPr lang="en-US"/>
        </a:p>
      </dgm:t>
    </dgm:pt>
    <dgm:pt modelId="{FC9BA9EF-1D5F-427E-B57E-774F041EAB16}">
      <dgm:prSet/>
      <dgm:spPr/>
      <dgm:t>
        <a:bodyPr/>
        <a:lstStyle/>
        <a:p>
          <a:r>
            <a:rPr lang="pl-PL"/>
            <a:t>Zamiast kąpieli wybieraj prysznic</a:t>
          </a:r>
          <a:endParaRPr lang="en-US"/>
        </a:p>
      </dgm:t>
    </dgm:pt>
    <dgm:pt modelId="{58021630-7708-4FFB-A3EB-B09F294962B7}" type="parTrans" cxnId="{DC798F69-3BBC-4047-AE3C-55641FF6EC1A}">
      <dgm:prSet/>
      <dgm:spPr/>
      <dgm:t>
        <a:bodyPr/>
        <a:lstStyle/>
        <a:p>
          <a:endParaRPr lang="en-US"/>
        </a:p>
      </dgm:t>
    </dgm:pt>
    <dgm:pt modelId="{3EA3CE1D-C0F2-4B10-A35F-D070CFA292B3}" type="sibTrans" cxnId="{DC798F69-3BBC-4047-AE3C-55641FF6EC1A}">
      <dgm:prSet/>
      <dgm:spPr/>
      <dgm:t>
        <a:bodyPr/>
        <a:lstStyle/>
        <a:p>
          <a:endParaRPr lang="en-US"/>
        </a:p>
      </dgm:t>
    </dgm:pt>
    <dgm:pt modelId="{4142CD88-9AA5-4DF2-8D03-1E924FD6F053}">
      <dgm:prSet/>
      <dgm:spPr/>
      <dgm:t>
        <a:bodyPr/>
        <a:lstStyle/>
        <a:p>
          <a:r>
            <a:rPr lang="pl-PL"/>
            <a:t>Dokręcaj kran, nie pozwól, żeby woda kapała z niego</a:t>
          </a:r>
          <a:endParaRPr lang="en-US"/>
        </a:p>
      </dgm:t>
    </dgm:pt>
    <dgm:pt modelId="{82C93E69-50ED-42C6-83D3-99A10BB235B3}" type="parTrans" cxnId="{12866BC4-D78B-4E8E-A877-8D59793ED47A}">
      <dgm:prSet/>
      <dgm:spPr/>
      <dgm:t>
        <a:bodyPr/>
        <a:lstStyle/>
        <a:p>
          <a:endParaRPr lang="en-US"/>
        </a:p>
      </dgm:t>
    </dgm:pt>
    <dgm:pt modelId="{A1DF5A7A-79AA-4FA2-A193-2E5692431B56}" type="sibTrans" cxnId="{12866BC4-D78B-4E8E-A877-8D59793ED47A}">
      <dgm:prSet/>
      <dgm:spPr/>
      <dgm:t>
        <a:bodyPr/>
        <a:lstStyle/>
        <a:p>
          <a:endParaRPr lang="en-US"/>
        </a:p>
      </dgm:t>
    </dgm:pt>
    <dgm:pt modelId="{436D4668-AE29-4D8A-BC9B-5C3712F7CAFD}">
      <dgm:prSet/>
      <dgm:spPr/>
      <dgm:t>
        <a:bodyPr/>
        <a:lstStyle/>
        <a:p>
          <a:r>
            <a:rPr lang="pl-PL"/>
            <a:t>Informuj dorosłych o cieknących kranach i spłuczkach</a:t>
          </a:r>
          <a:endParaRPr lang="en-US"/>
        </a:p>
      </dgm:t>
    </dgm:pt>
    <dgm:pt modelId="{7793E5F3-0096-4348-9237-01F24EF6D69E}" type="parTrans" cxnId="{2A977D3D-C32B-428E-AE64-968DF6B95CFE}">
      <dgm:prSet/>
      <dgm:spPr/>
      <dgm:t>
        <a:bodyPr/>
        <a:lstStyle/>
        <a:p>
          <a:endParaRPr lang="en-US"/>
        </a:p>
      </dgm:t>
    </dgm:pt>
    <dgm:pt modelId="{89EC0933-36C8-4EA4-934E-383DDB5CFD78}" type="sibTrans" cxnId="{2A977D3D-C32B-428E-AE64-968DF6B95CFE}">
      <dgm:prSet/>
      <dgm:spPr/>
      <dgm:t>
        <a:bodyPr/>
        <a:lstStyle/>
        <a:p>
          <a:endParaRPr lang="en-US"/>
        </a:p>
      </dgm:t>
    </dgm:pt>
    <dgm:pt modelId="{1C18A5FF-9D22-49AC-A996-9AD4EA986C8C}">
      <dgm:prSet/>
      <dgm:spPr/>
      <dgm:t>
        <a:bodyPr/>
        <a:lstStyle/>
        <a:p>
          <a:r>
            <a:rPr lang="pl-PL"/>
            <a:t>Zbieraj deszczówkę i podlewaj nią rośliny</a:t>
          </a:r>
          <a:endParaRPr lang="en-US"/>
        </a:p>
      </dgm:t>
    </dgm:pt>
    <dgm:pt modelId="{CF8EFAF3-2D5C-4B9F-AFFF-7CD06E43CA71}" type="parTrans" cxnId="{F62BC06D-E4F6-4EC6-BB5D-A7A2830A2232}">
      <dgm:prSet/>
      <dgm:spPr/>
      <dgm:t>
        <a:bodyPr/>
        <a:lstStyle/>
        <a:p>
          <a:endParaRPr lang="en-US"/>
        </a:p>
      </dgm:t>
    </dgm:pt>
    <dgm:pt modelId="{4C6F7302-7AE1-4BBA-8A0A-CABDAE83CC10}" type="sibTrans" cxnId="{F62BC06D-E4F6-4EC6-BB5D-A7A2830A2232}">
      <dgm:prSet/>
      <dgm:spPr/>
      <dgm:t>
        <a:bodyPr/>
        <a:lstStyle/>
        <a:p>
          <a:endParaRPr lang="en-US"/>
        </a:p>
      </dgm:t>
    </dgm:pt>
    <dgm:pt modelId="{D4FABC31-8B52-4222-B559-E6F7BD2D598C}" type="pres">
      <dgm:prSet presAssocID="{5FEAEA9D-1CE0-4529-91D8-BFDA3C9ACECA}" presName="vert0" presStyleCnt="0">
        <dgm:presLayoutVars>
          <dgm:dir/>
          <dgm:animOne val="branch"/>
          <dgm:animLvl val="lvl"/>
        </dgm:presLayoutVars>
      </dgm:prSet>
      <dgm:spPr/>
    </dgm:pt>
    <dgm:pt modelId="{5E972A9A-DB93-434F-8EE3-72F32E2C758D}" type="pres">
      <dgm:prSet presAssocID="{735FCE2F-AD7B-4181-9833-8C7BCDC1701C}" presName="thickLine" presStyleLbl="alignNode1" presStyleIdx="0" presStyleCnt="5"/>
      <dgm:spPr/>
    </dgm:pt>
    <dgm:pt modelId="{4E8A693A-8358-4BC5-9F93-5BEC490E3724}" type="pres">
      <dgm:prSet presAssocID="{735FCE2F-AD7B-4181-9833-8C7BCDC1701C}" presName="horz1" presStyleCnt="0"/>
      <dgm:spPr/>
    </dgm:pt>
    <dgm:pt modelId="{BD082116-DED4-481E-92DC-446819D5AD7E}" type="pres">
      <dgm:prSet presAssocID="{735FCE2F-AD7B-4181-9833-8C7BCDC1701C}" presName="tx1" presStyleLbl="revTx" presStyleIdx="0" presStyleCnt="5"/>
      <dgm:spPr/>
    </dgm:pt>
    <dgm:pt modelId="{AE7AC66A-C410-4C0D-999A-7EEAD1D1C20F}" type="pres">
      <dgm:prSet presAssocID="{735FCE2F-AD7B-4181-9833-8C7BCDC1701C}" presName="vert1" presStyleCnt="0"/>
      <dgm:spPr/>
    </dgm:pt>
    <dgm:pt modelId="{2977E2A0-2DE2-41CF-AF83-ADCD0134CD5D}" type="pres">
      <dgm:prSet presAssocID="{FC9BA9EF-1D5F-427E-B57E-774F041EAB16}" presName="thickLine" presStyleLbl="alignNode1" presStyleIdx="1" presStyleCnt="5"/>
      <dgm:spPr/>
    </dgm:pt>
    <dgm:pt modelId="{40D24492-B238-4A26-851E-C674FA1B70BC}" type="pres">
      <dgm:prSet presAssocID="{FC9BA9EF-1D5F-427E-B57E-774F041EAB16}" presName="horz1" presStyleCnt="0"/>
      <dgm:spPr/>
    </dgm:pt>
    <dgm:pt modelId="{FE155A08-13DD-4230-913E-F051477ADF58}" type="pres">
      <dgm:prSet presAssocID="{FC9BA9EF-1D5F-427E-B57E-774F041EAB16}" presName="tx1" presStyleLbl="revTx" presStyleIdx="1" presStyleCnt="5"/>
      <dgm:spPr/>
    </dgm:pt>
    <dgm:pt modelId="{E540D205-7593-4F2D-90BE-B230DF5EB8CF}" type="pres">
      <dgm:prSet presAssocID="{FC9BA9EF-1D5F-427E-B57E-774F041EAB16}" presName="vert1" presStyleCnt="0"/>
      <dgm:spPr/>
    </dgm:pt>
    <dgm:pt modelId="{0C1C1E92-4083-4C95-8DB6-EA8B53907461}" type="pres">
      <dgm:prSet presAssocID="{4142CD88-9AA5-4DF2-8D03-1E924FD6F053}" presName="thickLine" presStyleLbl="alignNode1" presStyleIdx="2" presStyleCnt="5"/>
      <dgm:spPr/>
    </dgm:pt>
    <dgm:pt modelId="{AB356AB3-1869-4DBF-8003-97B49A8E49EA}" type="pres">
      <dgm:prSet presAssocID="{4142CD88-9AA5-4DF2-8D03-1E924FD6F053}" presName="horz1" presStyleCnt="0"/>
      <dgm:spPr/>
    </dgm:pt>
    <dgm:pt modelId="{B9741D96-DF7D-406F-858B-1DB6DE18F5FE}" type="pres">
      <dgm:prSet presAssocID="{4142CD88-9AA5-4DF2-8D03-1E924FD6F053}" presName="tx1" presStyleLbl="revTx" presStyleIdx="2" presStyleCnt="5"/>
      <dgm:spPr/>
    </dgm:pt>
    <dgm:pt modelId="{DAAF63BA-EA6B-48C4-89BC-E76885556D70}" type="pres">
      <dgm:prSet presAssocID="{4142CD88-9AA5-4DF2-8D03-1E924FD6F053}" presName="vert1" presStyleCnt="0"/>
      <dgm:spPr/>
    </dgm:pt>
    <dgm:pt modelId="{BC83056B-EA12-4727-80A4-7D826733902A}" type="pres">
      <dgm:prSet presAssocID="{436D4668-AE29-4D8A-BC9B-5C3712F7CAFD}" presName="thickLine" presStyleLbl="alignNode1" presStyleIdx="3" presStyleCnt="5"/>
      <dgm:spPr/>
    </dgm:pt>
    <dgm:pt modelId="{332DB296-904C-4DEC-BD8A-5BBF44DD5141}" type="pres">
      <dgm:prSet presAssocID="{436D4668-AE29-4D8A-BC9B-5C3712F7CAFD}" presName="horz1" presStyleCnt="0"/>
      <dgm:spPr/>
    </dgm:pt>
    <dgm:pt modelId="{0389BF4E-9190-4865-B8BA-2951171DFF32}" type="pres">
      <dgm:prSet presAssocID="{436D4668-AE29-4D8A-BC9B-5C3712F7CAFD}" presName="tx1" presStyleLbl="revTx" presStyleIdx="3" presStyleCnt="5"/>
      <dgm:spPr/>
    </dgm:pt>
    <dgm:pt modelId="{DA78351E-12A6-4997-A0D3-B9868437B08F}" type="pres">
      <dgm:prSet presAssocID="{436D4668-AE29-4D8A-BC9B-5C3712F7CAFD}" presName="vert1" presStyleCnt="0"/>
      <dgm:spPr/>
    </dgm:pt>
    <dgm:pt modelId="{51F9312C-1850-488A-A8B6-44BBD9461E8D}" type="pres">
      <dgm:prSet presAssocID="{1C18A5FF-9D22-49AC-A996-9AD4EA986C8C}" presName="thickLine" presStyleLbl="alignNode1" presStyleIdx="4" presStyleCnt="5"/>
      <dgm:spPr/>
    </dgm:pt>
    <dgm:pt modelId="{BAA77D32-C1FA-4696-822B-C9563B0E69A5}" type="pres">
      <dgm:prSet presAssocID="{1C18A5FF-9D22-49AC-A996-9AD4EA986C8C}" presName="horz1" presStyleCnt="0"/>
      <dgm:spPr/>
    </dgm:pt>
    <dgm:pt modelId="{F38D9FA0-C61D-4281-8B90-12094C526F38}" type="pres">
      <dgm:prSet presAssocID="{1C18A5FF-9D22-49AC-A996-9AD4EA986C8C}" presName="tx1" presStyleLbl="revTx" presStyleIdx="4" presStyleCnt="5"/>
      <dgm:spPr/>
    </dgm:pt>
    <dgm:pt modelId="{997EAFDE-B479-494E-B5D6-B65AF7217A5F}" type="pres">
      <dgm:prSet presAssocID="{1C18A5FF-9D22-49AC-A996-9AD4EA986C8C}" presName="vert1" presStyleCnt="0"/>
      <dgm:spPr/>
    </dgm:pt>
  </dgm:ptLst>
  <dgm:cxnLst>
    <dgm:cxn modelId="{40749130-2A17-4CB3-8B1A-9F294B9C2039}" type="presOf" srcId="{FC9BA9EF-1D5F-427E-B57E-774F041EAB16}" destId="{FE155A08-13DD-4230-913E-F051477ADF58}" srcOrd="0" destOrd="0" presId="urn:microsoft.com/office/officeart/2008/layout/LinedList"/>
    <dgm:cxn modelId="{B5114E34-7F2F-46D0-85C0-CA3DFC41D42E}" type="presOf" srcId="{4142CD88-9AA5-4DF2-8D03-1E924FD6F053}" destId="{B9741D96-DF7D-406F-858B-1DB6DE18F5FE}" srcOrd="0" destOrd="0" presId="urn:microsoft.com/office/officeart/2008/layout/LinedList"/>
    <dgm:cxn modelId="{2A977D3D-C32B-428E-AE64-968DF6B95CFE}" srcId="{5FEAEA9D-1CE0-4529-91D8-BFDA3C9ACECA}" destId="{436D4668-AE29-4D8A-BC9B-5C3712F7CAFD}" srcOrd="3" destOrd="0" parTransId="{7793E5F3-0096-4348-9237-01F24EF6D69E}" sibTransId="{89EC0933-36C8-4EA4-934E-383DDB5CFD78}"/>
    <dgm:cxn modelId="{FAA80063-E2B6-4B67-A24E-8DB24A8C7493}" type="presOf" srcId="{735FCE2F-AD7B-4181-9833-8C7BCDC1701C}" destId="{BD082116-DED4-481E-92DC-446819D5AD7E}" srcOrd="0" destOrd="0" presId="urn:microsoft.com/office/officeart/2008/layout/LinedList"/>
    <dgm:cxn modelId="{DC798F69-3BBC-4047-AE3C-55641FF6EC1A}" srcId="{5FEAEA9D-1CE0-4529-91D8-BFDA3C9ACECA}" destId="{FC9BA9EF-1D5F-427E-B57E-774F041EAB16}" srcOrd="1" destOrd="0" parTransId="{58021630-7708-4FFB-A3EB-B09F294962B7}" sibTransId="{3EA3CE1D-C0F2-4B10-A35F-D070CFA292B3}"/>
    <dgm:cxn modelId="{F62BC06D-E4F6-4EC6-BB5D-A7A2830A2232}" srcId="{5FEAEA9D-1CE0-4529-91D8-BFDA3C9ACECA}" destId="{1C18A5FF-9D22-49AC-A996-9AD4EA986C8C}" srcOrd="4" destOrd="0" parTransId="{CF8EFAF3-2D5C-4B9F-AFFF-7CD06E43CA71}" sibTransId="{4C6F7302-7AE1-4BBA-8A0A-CABDAE83CC10}"/>
    <dgm:cxn modelId="{B1F9006E-7B1B-4DFC-9552-AD2EBB76EA68}" type="presOf" srcId="{436D4668-AE29-4D8A-BC9B-5C3712F7CAFD}" destId="{0389BF4E-9190-4865-B8BA-2951171DFF32}" srcOrd="0" destOrd="0" presId="urn:microsoft.com/office/officeart/2008/layout/LinedList"/>
    <dgm:cxn modelId="{01203B58-E608-457B-8BAD-D27DD11D768A}" type="presOf" srcId="{5FEAEA9D-1CE0-4529-91D8-BFDA3C9ACECA}" destId="{D4FABC31-8B52-4222-B559-E6F7BD2D598C}" srcOrd="0" destOrd="0" presId="urn:microsoft.com/office/officeart/2008/layout/LinedList"/>
    <dgm:cxn modelId="{16B71679-F80E-4373-A3C8-0F1FA8DD84CF}" type="presOf" srcId="{1C18A5FF-9D22-49AC-A996-9AD4EA986C8C}" destId="{F38D9FA0-C61D-4281-8B90-12094C526F38}" srcOrd="0" destOrd="0" presId="urn:microsoft.com/office/officeart/2008/layout/LinedList"/>
    <dgm:cxn modelId="{12866BC4-D78B-4E8E-A877-8D59793ED47A}" srcId="{5FEAEA9D-1CE0-4529-91D8-BFDA3C9ACECA}" destId="{4142CD88-9AA5-4DF2-8D03-1E924FD6F053}" srcOrd="2" destOrd="0" parTransId="{82C93E69-50ED-42C6-83D3-99A10BB235B3}" sibTransId="{A1DF5A7A-79AA-4FA2-A193-2E5692431B56}"/>
    <dgm:cxn modelId="{C343F5CB-1B6D-47BA-A1F6-687A7298C2FB}" srcId="{5FEAEA9D-1CE0-4529-91D8-BFDA3C9ACECA}" destId="{735FCE2F-AD7B-4181-9833-8C7BCDC1701C}" srcOrd="0" destOrd="0" parTransId="{F840A5D0-38D7-4B9B-96DE-31413967756F}" sibTransId="{36E7C163-2F52-4419-A9EE-2AAAB32F25E1}"/>
    <dgm:cxn modelId="{AC749447-7A9E-49C0-ABB6-C010ACA440A3}" type="presParOf" srcId="{D4FABC31-8B52-4222-B559-E6F7BD2D598C}" destId="{5E972A9A-DB93-434F-8EE3-72F32E2C758D}" srcOrd="0" destOrd="0" presId="urn:microsoft.com/office/officeart/2008/layout/LinedList"/>
    <dgm:cxn modelId="{E44502FB-B3DA-4B76-B704-8CA79C8C1C72}" type="presParOf" srcId="{D4FABC31-8B52-4222-B559-E6F7BD2D598C}" destId="{4E8A693A-8358-4BC5-9F93-5BEC490E3724}" srcOrd="1" destOrd="0" presId="urn:microsoft.com/office/officeart/2008/layout/LinedList"/>
    <dgm:cxn modelId="{4CC8911C-639F-4A09-8145-FA5E95908FED}" type="presParOf" srcId="{4E8A693A-8358-4BC5-9F93-5BEC490E3724}" destId="{BD082116-DED4-481E-92DC-446819D5AD7E}" srcOrd="0" destOrd="0" presId="urn:microsoft.com/office/officeart/2008/layout/LinedList"/>
    <dgm:cxn modelId="{A1B219B9-D662-458E-A6E7-12A25E34A2F1}" type="presParOf" srcId="{4E8A693A-8358-4BC5-9F93-5BEC490E3724}" destId="{AE7AC66A-C410-4C0D-999A-7EEAD1D1C20F}" srcOrd="1" destOrd="0" presId="urn:microsoft.com/office/officeart/2008/layout/LinedList"/>
    <dgm:cxn modelId="{889DE2F3-17B4-414B-A219-AC9B8FC6C8C0}" type="presParOf" srcId="{D4FABC31-8B52-4222-B559-E6F7BD2D598C}" destId="{2977E2A0-2DE2-41CF-AF83-ADCD0134CD5D}" srcOrd="2" destOrd="0" presId="urn:microsoft.com/office/officeart/2008/layout/LinedList"/>
    <dgm:cxn modelId="{9E353D7B-66E5-4864-83F8-849B72A42C71}" type="presParOf" srcId="{D4FABC31-8B52-4222-B559-E6F7BD2D598C}" destId="{40D24492-B238-4A26-851E-C674FA1B70BC}" srcOrd="3" destOrd="0" presId="urn:microsoft.com/office/officeart/2008/layout/LinedList"/>
    <dgm:cxn modelId="{2F98B1C1-1F6D-4181-96A8-3AF10B7765FD}" type="presParOf" srcId="{40D24492-B238-4A26-851E-C674FA1B70BC}" destId="{FE155A08-13DD-4230-913E-F051477ADF58}" srcOrd="0" destOrd="0" presId="urn:microsoft.com/office/officeart/2008/layout/LinedList"/>
    <dgm:cxn modelId="{07E0E13B-BB7B-435F-A4A0-0CA8E7DB7FF8}" type="presParOf" srcId="{40D24492-B238-4A26-851E-C674FA1B70BC}" destId="{E540D205-7593-4F2D-90BE-B230DF5EB8CF}" srcOrd="1" destOrd="0" presId="urn:microsoft.com/office/officeart/2008/layout/LinedList"/>
    <dgm:cxn modelId="{F5C69CA0-7D51-4D32-8680-FD7456A3C100}" type="presParOf" srcId="{D4FABC31-8B52-4222-B559-E6F7BD2D598C}" destId="{0C1C1E92-4083-4C95-8DB6-EA8B53907461}" srcOrd="4" destOrd="0" presId="urn:microsoft.com/office/officeart/2008/layout/LinedList"/>
    <dgm:cxn modelId="{199D85EE-B9C5-493C-B290-257E9148E5B1}" type="presParOf" srcId="{D4FABC31-8B52-4222-B559-E6F7BD2D598C}" destId="{AB356AB3-1869-4DBF-8003-97B49A8E49EA}" srcOrd="5" destOrd="0" presId="urn:microsoft.com/office/officeart/2008/layout/LinedList"/>
    <dgm:cxn modelId="{945168DB-D2F6-4A7B-8B29-7A46EFA170A5}" type="presParOf" srcId="{AB356AB3-1869-4DBF-8003-97B49A8E49EA}" destId="{B9741D96-DF7D-406F-858B-1DB6DE18F5FE}" srcOrd="0" destOrd="0" presId="urn:microsoft.com/office/officeart/2008/layout/LinedList"/>
    <dgm:cxn modelId="{76533F23-0C8B-44F0-AA39-1D9BC98054FC}" type="presParOf" srcId="{AB356AB3-1869-4DBF-8003-97B49A8E49EA}" destId="{DAAF63BA-EA6B-48C4-89BC-E76885556D70}" srcOrd="1" destOrd="0" presId="urn:microsoft.com/office/officeart/2008/layout/LinedList"/>
    <dgm:cxn modelId="{AEE36FEF-4F24-4564-9A57-79037812AAB4}" type="presParOf" srcId="{D4FABC31-8B52-4222-B559-E6F7BD2D598C}" destId="{BC83056B-EA12-4727-80A4-7D826733902A}" srcOrd="6" destOrd="0" presId="urn:microsoft.com/office/officeart/2008/layout/LinedList"/>
    <dgm:cxn modelId="{E3584435-E4BC-4726-B13B-A33D83E7DB67}" type="presParOf" srcId="{D4FABC31-8B52-4222-B559-E6F7BD2D598C}" destId="{332DB296-904C-4DEC-BD8A-5BBF44DD5141}" srcOrd="7" destOrd="0" presId="urn:microsoft.com/office/officeart/2008/layout/LinedList"/>
    <dgm:cxn modelId="{4497C221-57D3-4847-9278-C49B5A0A7EE3}" type="presParOf" srcId="{332DB296-904C-4DEC-BD8A-5BBF44DD5141}" destId="{0389BF4E-9190-4865-B8BA-2951171DFF32}" srcOrd="0" destOrd="0" presId="urn:microsoft.com/office/officeart/2008/layout/LinedList"/>
    <dgm:cxn modelId="{F3C721D1-6466-41D0-8924-806BDF6DA705}" type="presParOf" srcId="{332DB296-904C-4DEC-BD8A-5BBF44DD5141}" destId="{DA78351E-12A6-4997-A0D3-B9868437B08F}" srcOrd="1" destOrd="0" presId="urn:microsoft.com/office/officeart/2008/layout/LinedList"/>
    <dgm:cxn modelId="{B9C6E629-792A-4930-B964-D0961297CB00}" type="presParOf" srcId="{D4FABC31-8B52-4222-B559-E6F7BD2D598C}" destId="{51F9312C-1850-488A-A8B6-44BBD9461E8D}" srcOrd="8" destOrd="0" presId="urn:microsoft.com/office/officeart/2008/layout/LinedList"/>
    <dgm:cxn modelId="{8109774C-189D-417C-A2D1-8A14D2E55AED}" type="presParOf" srcId="{D4FABC31-8B52-4222-B559-E6F7BD2D598C}" destId="{BAA77D32-C1FA-4696-822B-C9563B0E69A5}" srcOrd="9" destOrd="0" presId="urn:microsoft.com/office/officeart/2008/layout/LinedList"/>
    <dgm:cxn modelId="{52BF9BB5-8D21-40B4-8F34-71C255E5EB1B}" type="presParOf" srcId="{BAA77D32-C1FA-4696-822B-C9563B0E69A5}" destId="{F38D9FA0-C61D-4281-8B90-12094C526F38}" srcOrd="0" destOrd="0" presId="urn:microsoft.com/office/officeart/2008/layout/LinedList"/>
    <dgm:cxn modelId="{C3C06750-6D6F-42D6-9944-306F736BB529}" type="presParOf" srcId="{BAA77D32-C1FA-4696-822B-C9563B0E69A5}" destId="{997EAFDE-B479-494E-B5D6-B65AF7217A5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97905B-314F-4937-8E99-3DA4F68CCCA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9D468BB-C06E-4FE9-8FC1-E499EF5373CD}">
      <dgm:prSet/>
      <dgm:spPr/>
      <dgm:t>
        <a:bodyPr/>
        <a:lstStyle/>
        <a:p>
          <a:r>
            <a:rPr lang="pl-PL"/>
            <a:t>Gaś światło, kiedy wychodzisz z pokoju</a:t>
          </a:r>
          <a:endParaRPr lang="en-US"/>
        </a:p>
      </dgm:t>
    </dgm:pt>
    <dgm:pt modelId="{423B367C-3318-4065-B6A9-D67A8554A8F3}" type="parTrans" cxnId="{E1F230E3-AEF8-4FAC-91BC-F584E2FE5F84}">
      <dgm:prSet/>
      <dgm:spPr/>
      <dgm:t>
        <a:bodyPr/>
        <a:lstStyle/>
        <a:p>
          <a:endParaRPr lang="en-US"/>
        </a:p>
      </dgm:t>
    </dgm:pt>
    <dgm:pt modelId="{C934DCB4-B134-40CF-A06F-9BDC7F42FD12}" type="sibTrans" cxnId="{E1F230E3-AEF8-4FAC-91BC-F584E2FE5F84}">
      <dgm:prSet/>
      <dgm:spPr/>
      <dgm:t>
        <a:bodyPr/>
        <a:lstStyle/>
        <a:p>
          <a:endParaRPr lang="en-US"/>
        </a:p>
      </dgm:t>
    </dgm:pt>
    <dgm:pt modelId="{B578BCA2-DA60-4910-9E1C-C7901738E717}">
      <dgm:prSet/>
      <dgm:spPr/>
      <dgm:t>
        <a:bodyPr/>
        <a:lstStyle/>
        <a:p>
          <a:r>
            <a:rPr lang="pl-PL"/>
            <a:t>Wyłączaj telewizor, radio i komputer</a:t>
          </a:r>
          <a:endParaRPr lang="en-US"/>
        </a:p>
      </dgm:t>
    </dgm:pt>
    <dgm:pt modelId="{FBC1B02F-89CF-462E-8851-C52F8252E000}" type="parTrans" cxnId="{AE8E3DE9-D3E5-4BD7-B2B0-CD62E95666AB}">
      <dgm:prSet/>
      <dgm:spPr/>
      <dgm:t>
        <a:bodyPr/>
        <a:lstStyle/>
        <a:p>
          <a:endParaRPr lang="en-US"/>
        </a:p>
      </dgm:t>
    </dgm:pt>
    <dgm:pt modelId="{96CFF370-AB6A-4634-A950-6C73C8B467C7}" type="sibTrans" cxnId="{AE8E3DE9-D3E5-4BD7-B2B0-CD62E95666AB}">
      <dgm:prSet/>
      <dgm:spPr/>
      <dgm:t>
        <a:bodyPr/>
        <a:lstStyle/>
        <a:p>
          <a:endParaRPr lang="en-US"/>
        </a:p>
      </dgm:t>
    </dgm:pt>
    <dgm:pt modelId="{5D8006BE-2425-45A0-ADDC-E4F9FCDCA49E}">
      <dgm:prSet/>
      <dgm:spPr/>
      <dgm:t>
        <a:bodyPr/>
        <a:lstStyle/>
        <a:p>
          <a:r>
            <a:rPr lang="pl-PL"/>
            <a:t>Wyłączaj wtyczki z kontaktów</a:t>
          </a:r>
          <a:endParaRPr lang="en-US"/>
        </a:p>
      </dgm:t>
    </dgm:pt>
    <dgm:pt modelId="{4161A17F-4485-4A2C-8218-76902BC7E2CF}" type="parTrans" cxnId="{A4E53A4A-E7E1-4234-B57D-432D1DFD1CE4}">
      <dgm:prSet/>
      <dgm:spPr/>
      <dgm:t>
        <a:bodyPr/>
        <a:lstStyle/>
        <a:p>
          <a:endParaRPr lang="en-US"/>
        </a:p>
      </dgm:t>
    </dgm:pt>
    <dgm:pt modelId="{6D1E60AC-B914-4A14-9AB4-AA8186C6986C}" type="sibTrans" cxnId="{A4E53A4A-E7E1-4234-B57D-432D1DFD1CE4}">
      <dgm:prSet/>
      <dgm:spPr/>
      <dgm:t>
        <a:bodyPr/>
        <a:lstStyle/>
        <a:p>
          <a:endParaRPr lang="en-US"/>
        </a:p>
      </dgm:t>
    </dgm:pt>
    <dgm:pt modelId="{C4ADC527-329D-4919-98AF-11B50104F06A}">
      <dgm:prSet/>
      <dgm:spPr/>
      <dgm:t>
        <a:bodyPr/>
        <a:lstStyle/>
        <a:p>
          <a:r>
            <a:rPr lang="pl-PL"/>
            <a:t>Nie przegrzewaj mieszkania</a:t>
          </a:r>
          <a:endParaRPr lang="en-US"/>
        </a:p>
      </dgm:t>
    </dgm:pt>
    <dgm:pt modelId="{B83FEC9E-A58B-4D37-909A-316A1F863159}" type="parTrans" cxnId="{5729EEBE-4B02-4267-87C6-9F5A2429F779}">
      <dgm:prSet/>
      <dgm:spPr/>
      <dgm:t>
        <a:bodyPr/>
        <a:lstStyle/>
        <a:p>
          <a:endParaRPr lang="en-US"/>
        </a:p>
      </dgm:t>
    </dgm:pt>
    <dgm:pt modelId="{398CC1C5-7BC6-45F3-BE6E-7E3371E85EA4}" type="sibTrans" cxnId="{5729EEBE-4B02-4267-87C6-9F5A2429F779}">
      <dgm:prSet/>
      <dgm:spPr/>
      <dgm:t>
        <a:bodyPr/>
        <a:lstStyle/>
        <a:p>
          <a:endParaRPr lang="en-US"/>
        </a:p>
      </dgm:t>
    </dgm:pt>
    <dgm:pt modelId="{16D7A587-DD0B-4683-A266-6D3309AD5BAA}">
      <dgm:prSet/>
      <dgm:spPr/>
      <dgm:t>
        <a:bodyPr/>
        <a:lstStyle/>
        <a:p>
          <a:r>
            <a:rPr lang="pl-PL"/>
            <a:t>Używaj żarówek energooszczędnych</a:t>
          </a:r>
          <a:endParaRPr lang="en-US"/>
        </a:p>
      </dgm:t>
    </dgm:pt>
    <dgm:pt modelId="{67217163-EEB5-46C8-A4DC-52F4B443DF7F}" type="parTrans" cxnId="{565F823C-9428-47B0-B46C-FA7982043C52}">
      <dgm:prSet/>
      <dgm:spPr/>
      <dgm:t>
        <a:bodyPr/>
        <a:lstStyle/>
        <a:p>
          <a:endParaRPr lang="en-US"/>
        </a:p>
      </dgm:t>
    </dgm:pt>
    <dgm:pt modelId="{0560F920-53B1-4B22-8566-5731450E51F5}" type="sibTrans" cxnId="{565F823C-9428-47B0-B46C-FA7982043C52}">
      <dgm:prSet/>
      <dgm:spPr/>
      <dgm:t>
        <a:bodyPr/>
        <a:lstStyle/>
        <a:p>
          <a:endParaRPr lang="en-US"/>
        </a:p>
      </dgm:t>
    </dgm:pt>
    <dgm:pt modelId="{13188F7E-9E21-40E4-AE04-28C1F2658C89}" type="pres">
      <dgm:prSet presAssocID="{F697905B-314F-4937-8E99-3DA4F68CCCAF}" presName="linear" presStyleCnt="0">
        <dgm:presLayoutVars>
          <dgm:animLvl val="lvl"/>
          <dgm:resizeHandles val="exact"/>
        </dgm:presLayoutVars>
      </dgm:prSet>
      <dgm:spPr/>
    </dgm:pt>
    <dgm:pt modelId="{91FC18B4-099E-4622-B20B-A3DDD65F6AAE}" type="pres">
      <dgm:prSet presAssocID="{39D468BB-C06E-4FE9-8FC1-E499EF5373C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5D46147-507D-420C-AC16-DE207497B327}" type="pres">
      <dgm:prSet presAssocID="{C934DCB4-B134-40CF-A06F-9BDC7F42FD12}" presName="spacer" presStyleCnt="0"/>
      <dgm:spPr/>
    </dgm:pt>
    <dgm:pt modelId="{33BAEA97-3818-4650-954C-3018B7C9E3F1}" type="pres">
      <dgm:prSet presAssocID="{B578BCA2-DA60-4910-9E1C-C7901738E71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A7DCF66-E712-4383-88C8-3225BD81663B}" type="pres">
      <dgm:prSet presAssocID="{96CFF370-AB6A-4634-A950-6C73C8B467C7}" presName="spacer" presStyleCnt="0"/>
      <dgm:spPr/>
    </dgm:pt>
    <dgm:pt modelId="{F3242C70-B35F-4291-B7BC-AA9AA57DA413}" type="pres">
      <dgm:prSet presAssocID="{5D8006BE-2425-45A0-ADDC-E4F9FCDCA49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A9095B6-6431-46A1-AC21-A58FB5061662}" type="pres">
      <dgm:prSet presAssocID="{6D1E60AC-B914-4A14-9AB4-AA8186C6986C}" presName="spacer" presStyleCnt="0"/>
      <dgm:spPr/>
    </dgm:pt>
    <dgm:pt modelId="{D2F8FEF4-D596-4BC4-9849-2ADFB15552C0}" type="pres">
      <dgm:prSet presAssocID="{C4ADC527-329D-4919-98AF-11B50104F06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0494BED-FCC7-4DBB-A057-AAF8ECE69FAB}" type="pres">
      <dgm:prSet presAssocID="{398CC1C5-7BC6-45F3-BE6E-7E3371E85EA4}" presName="spacer" presStyleCnt="0"/>
      <dgm:spPr/>
    </dgm:pt>
    <dgm:pt modelId="{E8781C17-D3D5-4F84-879F-BF1832399730}" type="pres">
      <dgm:prSet presAssocID="{16D7A587-DD0B-4683-A266-6D3309AD5BA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65F823C-9428-47B0-B46C-FA7982043C52}" srcId="{F697905B-314F-4937-8E99-3DA4F68CCCAF}" destId="{16D7A587-DD0B-4683-A266-6D3309AD5BAA}" srcOrd="4" destOrd="0" parTransId="{67217163-EEB5-46C8-A4DC-52F4B443DF7F}" sibTransId="{0560F920-53B1-4B22-8566-5731450E51F5}"/>
    <dgm:cxn modelId="{3EE25E5F-1638-468C-A8A7-E1898780909A}" type="presOf" srcId="{16D7A587-DD0B-4683-A266-6D3309AD5BAA}" destId="{E8781C17-D3D5-4F84-879F-BF1832399730}" srcOrd="0" destOrd="0" presId="urn:microsoft.com/office/officeart/2005/8/layout/vList2"/>
    <dgm:cxn modelId="{A6FE3B63-DDB4-4AEF-AA22-4EAB31877E5A}" type="presOf" srcId="{F697905B-314F-4937-8E99-3DA4F68CCCAF}" destId="{13188F7E-9E21-40E4-AE04-28C1F2658C89}" srcOrd="0" destOrd="0" presId="urn:microsoft.com/office/officeart/2005/8/layout/vList2"/>
    <dgm:cxn modelId="{A4E53A4A-E7E1-4234-B57D-432D1DFD1CE4}" srcId="{F697905B-314F-4937-8E99-3DA4F68CCCAF}" destId="{5D8006BE-2425-45A0-ADDC-E4F9FCDCA49E}" srcOrd="2" destOrd="0" parTransId="{4161A17F-4485-4A2C-8218-76902BC7E2CF}" sibTransId="{6D1E60AC-B914-4A14-9AB4-AA8186C6986C}"/>
    <dgm:cxn modelId="{929AEC71-0809-4FC7-AFCE-93346BB05765}" type="presOf" srcId="{39D468BB-C06E-4FE9-8FC1-E499EF5373CD}" destId="{91FC18B4-099E-4622-B20B-A3DDD65F6AAE}" srcOrd="0" destOrd="0" presId="urn:microsoft.com/office/officeart/2005/8/layout/vList2"/>
    <dgm:cxn modelId="{A53043AF-3A7F-45BC-939C-85B44AE984AE}" type="presOf" srcId="{C4ADC527-329D-4919-98AF-11B50104F06A}" destId="{D2F8FEF4-D596-4BC4-9849-2ADFB15552C0}" srcOrd="0" destOrd="0" presId="urn:microsoft.com/office/officeart/2005/8/layout/vList2"/>
    <dgm:cxn modelId="{5729EEBE-4B02-4267-87C6-9F5A2429F779}" srcId="{F697905B-314F-4937-8E99-3DA4F68CCCAF}" destId="{C4ADC527-329D-4919-98AF-11B50104F06A}" srcOrd="3" destOrd="0" parTransId="{B83FEC9E-A58B-4D37-909A-316A1F863159}" sibTransId="{398CC1C5-7BC6-45F3-BE6E-7E3371E85EA4}"/>
    <dgm:cxn modelId="{F48E6CCE-1023-4180-A6EB-3406E0619739}" type="presOf" srcId="{B578BCA2-DA60-4910-9E1C-C7901738E717}" destId="{33BAEA97-3818-4650-954C-3018B7C9E3F1}" srcOrd="0" destOrd="0" presId="urn:microsoft.com/office/officeart/2005/8/layout/vList2"/>
    <dgm:cxn modelId="{E1F230E3-AEF8-4FAC-91BC-F584E2FE5F84}" srcId="{F697905B-314F-4937-8E99-3DA4F68CCCAF}" destId="{39D468BB-C06E-4FE9-8FC1-E499EF5373CD}" srcOrd="0" destOrd="0" parTransId="{423B367C-3318-4065-B6A9-D67A8554A8F3}" sibTransId="{C934DCB4-B134-40CF-A06F-9BDC7F42FD12}"/>
    <dgm:cxn modelId="{FA5448E5-7AFB-4AD1-B87A-C1456D8CD2E0}" type="presOf" srcId="{5D8006BE-2425-45A0-ADDC-E4F9FCDCA49E}" destId="{F3242C70-B35F-4291-B7BC-AA9AA57DA413}" srcOrd="0" destOrd="0" presId="urn:microsoft.com/office/officeart/2005/8/layout/vList2"/>
    <dgm:cxn modelId="{AE8E3DE9-D3E5-4BD7-B2B0-CD62E95666AB}" srcId="{F697905B-314F-4937-8E99-3DA4F68CCCAF}" destId="{B578BCA2-DA60-4910-9E1C-C7901738E717}" srcOrd="1" destOrd="0" parTransId="{FBC1B02F-89CF-462E-8851-C52F8252E000}" sibTransId="{96CFF370-AB6A-4634-A950-6C73C8B467C7}"/>
    <dgm:cxn modelId="{D73067D3-923B-44BC-B2E5-0C2FF8D57C3C}" type="presParOf" srcId="{13188F7E-9E21-40E4-AE04-28C1F2658C89}" destId="{91FC18B4-099E-4622-B20B-A3DDD65F6AAE}" srcOrd="0" destOrd="0" presId="urn:microsoft.com/office/officeart/2005/8/layout/vList2"/>
    <dgm:cxn modelId="{5967C546-E630-48C8-B6B7-31002EF8F4F4}" type="presParOf" srcId="{13188F7E-9E21-40E4-AE04-28C1F2658C89}" destId="{75D46147-507D-420C-AC16-DE207497B327}" srcOrd="1" destOrd="0" presId="urn:microsoft.com/office/officeart/2005/8/layout/vList2"/>
    <dgm:cxn modelId="{DF6897EF-B6A3-40FE-A5D7-2F885683E044}" type="presParOf" srcId="{13188F7E-9E21-40E4-AE04-28C1F2658C89}" destId="{33BAEA97-3818-4650-954C-3018B7C9E3F1}" srcOrd="2" destOrd="0" presId="urn:microsoft.com/office/officeart/2005/8/layout/vList2"/>
    <dgm:cxn modelId="{0422E71F-C297-4A54-8B69-CB1E011A8387}" type="presParOf" srcId="{13188F7E-9E21-40E4-AE04-28C1F2658C89}" destId="{FA7DCF66-E712-4383-88C8-3225BD81663B}" srcOrd="3" destOrd="0" presId="urn:microsoft.com/office/officeart/2005/8/layout/vList2"/>
    <dgm:cxn modelId="{95FA03CF-7AAE-4865-B57E-F87D49CA86D2}" type="presParOf" srcId="{13188F7E-9E21-40E4-AE04-28C1F2658C89}" destId="{F3242C70-B35F-4291-B7BC-AA9AA57DA413}" srcOrd="4" destOrd="0" presId="urn:microsoft.com/office/officeart/2005/8/layout/vList2"/>
    <dgm:cxn modelId="{0B6B80AB-7BEE-499A-8030-14F04E8FCA82}" type="presParOf" srcId="{13188F7E-9E21-40E4-AE04-28C1F2658C89}" destId="{4A9095B6-6431-46A1-AC21-A58FB5061662}" srcOrd="5" destOrd="0" presId="urn:microsoft.com/office/officeart/2005/8/layout/vList2"/>
    <dgm:cxn modelId="{A061415D-8628-4542-A29C-407435DC34DA}" type="presParOf" srcId="{13188F7E-9E21-40E4-AE04-28C1F2658C89}" destId="{D2F8FEF4-D596-4BC4-9849-2ADFB15552C0}" srcOrd="6" destOrd="0" presId="urn:microsoft.com/office/officeart/2005/8/layout/vList2"/>
    <dgm:cxn modelId="{E6203BCD-C86E-4CAB-BE09-804B3DBC468A}" type="presParOf" srcId="{13188F7E-9E21-40E4-AE04-28C1F2658C89}" destId="{C0494BED-FCC7-4DBB-A057-AAF8ECE69FAB}" srcOrd="7" destOrd="0" presId="urn:microsoft.com/office/officeart/2005/8/layout/vList2"/>
    <dgm:cxn modelId="{50984B10-72A1-4244-AD21-D517A994B344}" type="presParOf" srcId="{13188F7E-9E21-40E4-AE04-28C1F2658C89}" destId="{E8781C17-D3D5-4F84-879F-BF183239973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2E9864-67A0-434F-BC2C-C2BD80B8CB16}" type="doc">
      <dgm:prSet loTypeId="urn:microsoft.com/office/officeart/2008/layout/LinedList" loCatId="list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57D054B-79AC-4345-BCA8-1A75ACDCD0B7}">
      <dgm:prSet/>
      <dgm:spPr/>
      <dgm:t>
        <a:bodyPr/>
        <a:lstStyle/>
        <a:p>
          <a:r>
            <a:rPr lang="pl-PL"/>
            <a:t>Podróżuj ekologicznie – wybieraj spacery, rolki, rower czy hulajnogę</a:t>
          </a:r>
          <a:endParaRPr lang="en-US"/>
        </a:p>
      </dgm:t>
    </dgm:pt>
    <dgm:pt modelId="{D608FC0E-A924-40B8-9C71-C256EFED0D12}" type="parTrans" cxnId="{BA373A4B-7B9D-49BA-9794-36DF06C4FB15}">
      <dgm:prSet/>
      <dgm:spPr/>
      <dgm:t>
        <a:bodyPr/>
        <a:lstStyle/>
        <a:p>
          <a:endParaRPr lang="en-US"/>
        </a:p>
      </dgm:t>
    </dgm:pt>
    <dgm:pt modelId="{5A7DA137-918A-449A-9007-AD43AF261151}" type="sibTrans" cxnId="{BA373A4B-7B9D-49BA-9794-36DF06C4FB15}">
      <dgm:prSet/>
      <dgm:spPr/>
      <dgm:t>
        <a:bodyPr/>
        <a:lstStyle/>
        <a:p>
          <a:endParaRPr lang="en-US"/>
        </a:p>
      </dgm:t>
    </dgm:pt>
    <dgm:pt modelId="{B1B5C630-EA93-42DE-A7E6-8A7524DF1EE1}">
      <dgm:prSet/>
      <dgm:spPr/>
      <dgm:t>
        <a:bodyPr/>
        <a:lstStyle/>
        <a:p>
          <a:r>
            <a:rPr lang="pl-PL"/>
            <a:t>Podczas dalszych podróży korzystaj z transportu zbiorowego</a:t>
          </a:r>
          <a:endParaRPr lang="en-US"/>
        </a:p>
      </dgm:t>
    </dgm:pt>
    <dgm:pt modelId="{2522D0BD-6DD6-4D6E-B2F0-24AAD1FF4474}" type="parTrans" cxnId="{49671D21-19D9-44B9-8604-34020845EC98}">
      <dgm:prSet/>
      <dgm:spPr/>
      <dgm:t>
        <a:bodyPr/>
        <a:lstStyle/>
        <a:p>
          <a:endParaRPr lang="en-US"/>
        </a:p>
      </dgm:t>
    </dgm:pt>
    <dgm:pt modelId="{FAFE3790-8767-4F1E-BFBB-181C4D60ABCE}" type="sibTrans" cxnId="{49671D21-19D9-44B9-8604-34020845EC98}">
      <dgm:prSet/>
      <dgm:spPr/>
      <dgm:t>
        <a:bodyPr/>
        <a:lstStyle/>
        <a:p>
          <a:endParaRPr lang="en-US"/>
        </a:p>
      </dgm:t>
    </dgm:pt>
    <dgm:pt modelId="{41DEF73B-338D-4932-B65C-92F8A9F26D2A}">
      <dgm:prSet/>
      <dgm:spPr/>
      <dgm:t>
        <a:bodyPr/>
        <a:lstStyle/>
        <a:p>
          <a:r>
            <a:rPr lang="pl-PL"/>
            <a:t>Sadź w swoim otoczeniu rośliny</a:t>
          </a:r>
          <a:endParaRPr lang="en-US"/>
        </a:p>
      </dgm:t>
    </dgm:pt>
    <dgm:pt modelId="{ACE3A8CA-A995-4BE5-B072-12F24DD77748}" type="parTrans" cxnId="{EBD1E18D-E4A5-4B96-A652-F665FE0AD417}">
      <dgm:prSet/>
      <dgm:spPr/>
      <dgm:t>
        <a:bodyPr/>
        <a:lstStyle/>
        <a:p>
          <a:endParaRPr lang="en-US"/>
        </a:p>
      </dgm:t>
    </dgm:pt>
    <dgm:pt modelId="{52DDEAB6-EA26-4EE2-A381-EE969F3A40B3}" type="sibTrans" cxnId="{EBD1E18D-E4A5-4B96-A652-F665FE0AD417}">
      <dgm:prSet/>
      <dgm:spPr/>
      <dgm:t>
        <a:bodyPr/>
        <a:lstStyle/>
        <a:p>
          <a:endParaRPr lang="en-US"/>
        </a:p>
      </dgm:t>
    </dgm:pt>
    <dgm:pt modelId="{D9A13857-3A49-4FC9-B25B-E3C0A4C447ED}">
      <dgm:prSet/>
      <dgm:spPr/>
      <dgm:t>
        <a:bodyPr/>
        <a:lstStyle/>
        <a:p>
          <a:r>
            <a:rPr lang="pl-PL"/>
            <a:t>Dorośli powinni dbać o stan pieca i montować specjalne filtry na kominach</a:t>
          </a:r>
          <a:endParaRPr lang="en-US"/>
        </a:p>
      </dgm:t>
    </dgm:pt>
    <dgm:pt modelId="{4C065141-FDAD-4B60-8354-FED363B779F5}" type="parTrans" cxnId="{14EA4B54-4807-4A4E-B42B-D3EF3FA90396}">
      <dgm:prSet/>
      <dgm:spPr/>
      <dgm:t>
        <a:bodyPr/>
        <a:lstStyle/>
        <a:p>
          <a:endParaRPr lang="en-US"/>
        </a:p>
      </dgm:t>
    </dgm:pt>
    <dgm:pt modelId="{2192110A-54FA-4EBC-90F0-8A24E2494F23}" type="sibTrans" cxnId="{14EA4B54-4807-4A4E-B42B-D3EF3FA90396}">
      <dgm:prSet/>
      <dgm:spPr/>
      <dgm:t>
        <a:bodyPr/>
        <a:lstStyle/>
        <a:p>
          <a:endParaRPr lang="en-US"/>
        </a:p>
      </dgm:t>
    </dgm:pt>
    <dgm:pt modelId="{4D9C4E72-C2BB-42F1-A21A-A0B508CAABEA}">
      <dgm:prSet/>
      <dgm:spPr/>
      <dgm:t>
        <a:bodyPr/>
        <a:lstStyle/>
        <a:p>
          <a:r>
            <a:rPr lang="pl-PL"/>
            <a:t>Niedozwolone jest spalanie śmieci</a:t>
          </a:r>
          <a:endParaRPr lang="en-US"/>
        </a:p>
      </dgm:t>
    </dgm:pt>
    <dgm:pt modelId="{47D8AA98-2B07-4B96-BD2C-59EAD0BB514A}" type="parTrans" cxnId="{0DA7D1C2-BA4E-4114-9FF7-502E880F1D7F}">
      <dgm:prSet/>
      <dgm:spPr/>
      <dgm:t>
        <a:bodyPr/>
        <a:lstStyle/>
        <a:p>
          <a:endParaRPr lang="en-US"/>
        </a:p>
      </dgm:t>
    </dgm:pt>
    <dgm:pt modelId="{766FA6DF-371A-44E1-92E4-1729E423A20B}" type="sibTrans" cxnId="{0DA7D1C2-BA4E-4114-9FF7-502E880F1D7F}">
      <dgm:prSet/>
      <dgm:spPr/>
      <dgm:t>
        <a:bodyPr/>
        <a:lstStyle/>
        <a:p>
          <a:endParaRPr lang="en-US"/>
        </a:p>
      </dgm:t>
    </dgm:pt>
    <dgm:pt modelId="{E4EBD3C1-4F6B-4787-B222-82F8F92549C7}" type="pres">
      <dgm:prSet presAssocID="{B32E9864-67A0-434F-BC2C-C2BD80B8CB16}" presName="vert0" presStyleCnt="0">
        <dgm:presLayoutVars>
          <dgm:dir/>
          <dgm:animOne val="branch"/>
          <dgm:animLvl val="lvl"/>
        </dgm:presLayoutVars>
      </dgm:prSet>
      <dgm:spPr/>
    </dgm:pt>
    <dgm:pt modelId="{89F2D9FF-E396-4E0C-8FBA-7CDB81428A36}" type="pres">
      <dgm:prSet presAssocID="{957D054B-79AC-4345-BCA8-1A75ACDCD0B7}" presName="thickLine" presStyleLbl="alignNode1" presStyleIdx="0" presStyleCnt="5"/>
      <dgm:spPr/>
    </dgm:pt>
    <dgm:pt modelId="{7BB74AF7-E069-47E9-90F1-C45ADB080F04}" type="pres">
      <dgm:prSet presAssocID="{957D054B-79AC-4345-BCA8-1A75ACDCD0B7}" presName="horz1" presStyleCnt="0"/>
      <dgm:spPr/>
    </dgm:pt>
    <dgm:pt modelId="{145862DE-DE52-4A7E-B292-D6BBFF7C5BFD}" type="pres">
      <dgm:prSet presAssocID="{957D054B-79AC-4345-BCA8-1A75ACDCD0B7}" presName="tx1" presStyleLbl="revTx" presStyleIdx="0" presStyleCnt="5"/>
      <dgm:spPr/>
    </dgm:pt>
    <dgm:pt modelId="{F52F08D6-4511-495A-9B88-7B62780AC362}" type="pres">
      <dgm:prSet presAssocID="{957D054B-79AC-4345-BCA8-1A75ACDCD0B7}" presName="vert1" presStyleCnt="0"/>
      <dgm:spPr/>
    </dgm:pt>
    <dgm:pt modelId="{21467EC5-2BBD-4B1C-80B0-4FB5C04B58AC}" type="pres">
      <dgm:prSet presAssocID="{B1B5C630-EA93-42DE-A7E6-8A7524DF1EE1}" presName="thickLine" presStyleLbl="alignNode1" presStyleIdx="1" presStyleCnt="5"/>
      <dgm:spPr/>
    </dgm:pt>
    <dgm:pt modelId="{C9060797-D674-4474-9FB4-72E24158D291}" type="pres">
      <dgm:prSet presAssocID="{B1B5C630-EA93-42DE-A7E6-8A7524DF1EE1}" presName="horz1" presStyleCnt="0"/>
      <dgm:spPr/>
    </dgm:pt>
    <dgm:pt modelId="{C7555A19-9788-44D3-93BB-DB6658F99DFF}" type="pres">
      <dgm:prSet presAssocID="{B1B5C630-EA93-42DE-A7E6-8A7524DF1EE1}" presName="tx1" presStyleLbl="revTx" presStyleIdx="1" presStyleCnt="5"/>
      <dgm:spPr/>
    </dgm:pt>
    <dgm:pt modelId="{3BEFEB21-2C61-45E6-98DB-A5081A1D9E9C}" type="pres">
      <dgm:prSet presAssocID="{B1B5C630-EA93-42DE-A7E6-8A7524DF1EE1}" presName="vert1" presStyleCnt="0"/>
      <dgm:spPr/>
    </dgm:pt>
    <dgm:pt modelId="{6AD1D45D-E39D-47B8-8C87-E4E330D98442}" type="pres">
      <dgm:prSet presAssocID="{41DEF73B-338D-4932-B65C-92F8A9F26D2A}" presName="thickLine" presStyleLbl="alignNode1" presStyleIdx="2" presStyleCnt="5"/>
      <dgm:spPr/>
    </dgm:pt>
    <dgm:pt modelId="{8EFFF9D9-1F26-4775-841D-203EA37C2E11}" type="pres">
      <dgm:prSet presAssocID="{41DEF73B-338D-4932-B65C-92F8A9F26D2A}" presName="horz1" presStyleCnt="0"/>
      <dgm:spPr/>
    </dgm:pt>
    <dgm:pt modelId="{7070F176-ACD0-4EED-AAF8-7C8F74BEFC02}" type="pres">
      <dgm:prSet presAssocID="{41DEF73B-338D-4932-B65C-92F8A9F26D2A}" presName="tx1" presStyleLbl="revTx" presStyleIdx="2" presStyleCnt="5"/>
      <dgm:spPr/>
    </dgm:pt>
    <dgm:pt modelId="{BC518CFA-5CD1-40B0-B02E-1990E69D88E2}" type="pres">
      <dgm:prSet presAssocID="{41DEF73B-338D-4932-B65C-92F8A9F26D2A}" presName="vert1" presStyleCnt="0"/>
      <dgm:spPr/>
    </dgm:pt>
    <dgm:pt modelId="{19076D52-37D3-42AD-A82F-CD048EAC662C}" type="pres">
      <dgm:prSet presAssocID="{D9A13857-3A49-4FC9-B25B-E3C0A4C447ED}" presName="thickLine" presStyleLbl="alignNode1" presStyleIdx="3" presStyleCnt="5"/>
      <dgm:spPr/>
    </dgm:pt>
    <dgm:pt modelId="{D5DE888E-C856-4554-B58C-84750EBE980A}" type="pres">
      <dgm:prSet presAssocID="{D9A13857-3A49-4FC9-B25B-E3C0A4C447ED}" presName="horz1" presStyleCnt="0"/>
      <dgm:spPr/>
    </dgm:pt>
    <dgm:pt modelId="{EB487DE1-3044-4ACE-8244-09F29AE14A33}" type="pres">
      <dgm:prSet presAssocID="{D9A13857-3A49-4FC9-B25B-E3C0A4C447ED}" presName="tx1" presStyleLbl="revTx" presStyleIdx="3" presStyleCnt="5"/>
      <dgm:spPr/>
    </dgm:pt>
    <dgm:pt modelId="{999192CA-5919-4CED-8B6F-377D02576800}" type="pres">
      <dgm:prSet presAssocID="{D9A13857-3A49-4FC9-B25B-E3C0A4C447ED}" presName="vert1" presStyleCnt="0"/>
      <dgm:spPr/>
    </dgm:pt>
    <dgm:pt modelId="{F72F3291-44D2-47D6-8ED2-F28E9307067B}" type="pres">
      <dgm:prSet presAssocID="{4D9C4E72-C2BB-42F1-A21A-A0B508CAABEA}" presName="thickLine" presStyleLbl="alignNode1" presStyleIdx="4" presStyleCnt="5"/>
      <dgm:spPr/>
    </dgm:pt>
    <dgm:pt modelId="{F72DDF47-D419-47B4-9A76-7F235D9EBC62}" type="pres">
      <dgm:prSet presAssocID="{4D9C4E72-C2BB-42F1-A21A-A0B508CAABEA}" presName="horz1" presStyleCnt="0"/>
      <dgm:spPr/>
    </dgm:pt>
    <dgm:pt modelId="{CD51A43C-A78C-410F-90A0-FC0CAF251919}" type="pres">
      <dgm:prSet presAssocID="{4D9C4E72-C2BB-42F1-A21A-A0B508CAABEA}" presName="tx1" presStyleLbl="revTx" presStyleIdx="4" presStyleCnt="5"/>
      <dgm:spPr/>
    </dgm:pt>
    <dgm:pt modelId="{0FB05C99-1F5B-4125-927F-A1E87F638536}" type="pres">
      <dgm:prSet presAssocID="{4D9C4E72-C2BB-42F1-A21A-A0B508CAABEA}" presName="vert1" presStyleCnt="0"/>
      <dgm:spPr/>
    </dgm:pt>
  </dgm:ptLst>
  <dgm:cxnLst>
    <dgm:cxn modelId="{DFEF3812-0E83-48EB-81D5-0FE69B7E5222}" type="presOf" srcId="{957D054B-79AC-4345-BCA8-1A75ACDCD0B7}" destId="{145862DE-DE52-4A7E-B292-D6BBFF7C5BFD}" srcOrd="0" destOrd="0" presId="urn:microsoft.com/office/officeart/2008/layout/LinedList"/>
    <dgm:cxn modelId="{49671D21-19D9-44B9-8604-34020845EC98}" srcId="{B32E9864-67A0-434F-BC2C-C2BD80B8CB16}" destId="{B1B5C630-EA93-42DE-A7E6-8A7524DF1EE1}" srcOrd="1" destOrd="0" parTransId="{2522D0BD-6DD6-4D6E-B2F0-24AAD1FF4474}" sibTransId="{FAFE3790-8767-4F1E-BFBB-181C4D60ABCE}"/>
    <dgm:cxn modelId="{62183D2C-7951-4198-B386-AD1F07A05970}" type="presOf" srcId="{B32E9864-67A0-434F-BC2C-C2BD80B8CB16}" destId="{E4EBD3C1-4F6B-4787-B222-82F8F92549C7}" srcOrd="0" destOrd="0" presId="urn:microsoft.com/office/officeart/2008/layout/LinedList"/>
    <dgm:cxn modelId="{BA373A4B-7B9D-49BA-9794-36DF06C4FB15}" srcId="{B32E9864-67A0-434F-BC2C-C2BD80B8CB16}" destId="{957D054B-79AC-4345-BCA8-1A75ACDCD0B7}" srcOrd="0" destOrd="0" parTransId="{D608FC0E-A924-40B8-9C71-C256EFED0D12}" sibTransId="{5A7DA137-918A-449A-9007-AD43AF261151}"/>
    <dgm:cxn modelId="{37B1F66C-3652-4986-9E33-E569ACFC17CE}" type="presOf" srcId="{41DEF73B-338D-4932-B65C-92F8A9F26D2A}" destId="{7070F176-ACD0-4EED-AAF8-7C8F74BEFC02}" srcOrd="0" destOrd="0" presId="urn:microsoft.com/office/officeart/2008/layout/LinedList"/>
    <dgm:cxn modelId="{14EA4B54-4807-4A4E-B42B-D3EF3FA90396}" srcId="{B32E9864-67A0-434F-BC2C-C2BD80B8CB16}" destId="{D9A13857-3A49-4FC9-B25B-E3C0A4C447ED}" srcOrd="3" destOrd="0" parTransId="{4C065141-FDAD-4B60-8354-FED363B779F5}" sibTransId="{2192110A-54FA-4EBC-90F0-8A24E2494F23}"/>
    <dgm:cxn modelId="{25B6017F-38B4-49AD-8A04-A744BA6075DF}" type="presOf" srcId="{B1B5C630-EA93-42DE-A7E6-8A7524DF1EE1}" destId="{C7555A19-9788-44D3-93BB-DB6658F99DFF}" srcOrd="0" destOrd="0" presId="urn:microsoft.com/office/officeart/2008/layout/LinedList"/>
    <dgm:cxn modelId="{EBD1E18D-E4A5-4B96-A652-F665FE0AD417}" srcId="{B32E9864-67A0-434F-BC2C-C2BD80B8CB16}" destId="{41DEF73B-338D-4932-B65C-92F8A9F26D2A}" srcOrd="2" destOrd="0" parTransId="{ACE3A8CA-A995-4BE5-B072-12F24DD77748}" sibTransId="{52DDEAB6-EA26-4EE2-A381-EE969F3A40B3}"/>
    <dgm:cxn modelId="{0DA7D1C2-BA4E-4114-9FF7-502E880F1D7F}" srcId="{B32E9864-67A0-434F-BC2C-C2BD80B8CB16}" destId="{4D9C4E72-C2BB-42F1-A21A-A0B508CAABEA}" srcOrd="4" destOrd="0" parTransId="{47D8AA98-2B07-4B96-BD2C-59EAD0BB514A}" sibTransId="{766FA6DF-371A-44E1-92E4-1729E423A20B}"/>
    <dgm:cxn modelId="{FC3C5EC8-D33F-4AE9-B7DE-3F97A5AB4F13}" type="presOf" srcId="{D9A13857-3A49-4FC9-B25B-E3C0A4C447ED}" destId="{EB487DE1-3044-4ACE-8244-09F29AE14A33}" srcOrd="0" destOrd="0" presId="urn:microsoft.com/office/officeart/2008/layout/LinedList"/>
    <dgm:cxn modelId="{73118CD7-20EC-4658-8BE1-AA289ACEA333}" type="presOf" srcId="{4D9C4E72-C2BB-42F1-A21A-A0B508CAABEA}" destId="{CD51A43C-A78C-410F-90A0-FC0CAF251919}" srcOrd="0" destOrd="0" presId="urn:microsoft.com/office/officeart/2008/layout/LinedList"/>
    <dgm:cxn modelId="{5E3F3723-8262-4702-91AB-40B86018774B}" type="presParOf" srcId="{E4EBD3C1-4F6B-4787-B222-82F8F92549C7}" destId="{89F2D9FF-E396-4E0C-8FBA-7CDB81428A36}" srcOrd="0" destOrd="0" presId="urn:microsoft.com/office/officeart/2008/layout/LinedList"/>
    <dgm:cxn modelId="{7D52AA07-EFA6-40DB-A339-A7242F80CD69}" type="presParOf" srcId="{E4EBD3C1-4F6B-4787-B222-82F8F92549C7}" destId="{7BB74AF7-E069-47E9-90F1-C45ADB080F04}" srcOrd="1" destOrd="0" presId="urn:microsoft.com/office/officeart/2008/layout/LinedList"/>
    <dgm:cxn modelId="{72FAE390-7D53-4022-8DED-E496BD42AF56}" type="presParOf" srcId="{7BB74AF7-E069-47E9-90F1-C45ADB080F04}" destId="{145862DE-DE52-4A7E-B292-D6BBFF7C5BFD}" srcOrd="0" destOrd="0" presId="urn:microsoft.com/office/officeart/2008/layout/LinedList"/>
    <dgm:cxn modelId="{02550B0B-13E9-446A-9F24-64F5EB43124F}" type="presParOf" srcId="{7BB74AF7-E069-47E9-90F1-C45ADB080F04}" destId="{F52F08D6-4511-495A-9B88-7B62780AC362}" srcOrd="1" destOrd="0" presId="urn:microsoft.com/office/officeart/2008/layout/LinedList"/>
    <dgm:cxn modelId="{E1B49C35-B47A-4495-A2D5-37C731834159}" type="presParOf" srcId="{E4EBD3C1-4F6B-4787-B222-82F8F92549C7}" destId="{21467EC5-2BBD-4B1C-80B0-4FB5C04B58AC}" srcOrd="2" destOrd="0" presId="urn:microsoft.com/office/officeart/2008/layout/LinedList"/>
    <dgm:cxn modelId="{3C543F4E-D21E-448E-B24C-5C722454202E}" type="presParOf" srcId="{E4EBD3C1-4F6B-4787-B222-82F8F92549C7}" destId="{C9060797-D674-4474-9FB4-72E24158D291}" srcOrd="3" destOrd="0" presId="urn:microsoft.com/office/officeart/2008/layout/LinedList"/>
    <dgm:cxn modelId="{575B3E4A-CA5B-4E13-A8E9-5B238A3FA028}" type="presParOf" srcId="{C9060797-D674-4474-9FB4-72E24158D291}" destId="{C7555A19-9788-44D3-93BB-DB6658F99DFF}" srcOrd="0" destOrd="0" presId="urn:microsoft.com/office/officeart/2008/layout/LinedList"/>
    <dgm:cxn modelId="{2DCC9355-EFE1-43A8-9B3A-8674AF5AD6B2}" type="presParOf" srcId="{C9060797-D674-4474-9FB4-72E24158D291}" destId="{3BEFEB21-2C61-45E6-98DB-A5081A1D9E9C}" srcOrd="1" destOrd="0" presId="urn:microsoft.com/office/officeart/2008/layout/LinedList"/>
    <dgm:cxn modelId="{2404D810-7E7C-44A0-B67B-BC864EA71094}" type="presParOf" srcId="{E4EBD3C1-4F6B-4787-B222-82F8F92549C7}" destId="{6AD1D45D-E39D-47B8-8C87-E4E330D98442}" srcOrd="4" destOrd="0" presId="urn:microsoft.com/office/officeart/2008/layout/LinedList"/>
    <dgm:cxn modelId="{EA48AA6D-4FF2-4596-A2FC-12A095EF1045}" type="presParOf" srcId="{E4EBD3C1-4F6B-4787-B222-82F8F92549C7}" destId="{8EFFF9D9-1F26-4775-841D-203EA37C2E11}" srcOrd="5" destOrd="0" presId="urn:microsoft.com/office/officeart/2008/layout/LinedList"/>
    <dgm:cxn modelId="{F54D9EEE-BDB5-4851-8CE4-76EF9BC2B085}" type="presParOf" srcId="{8EFFF9D9-1F26-4775-841D-203EA37C2E11}" destId="{7070F176-ACD0-4EED-AAF8-7C8F74BEFC02}" srcOrd="0" destOrd="0" presId="urn:microsoft.com/office/officeart/2008/layout/LinedList"/>
    <dgm:cxn modelId="{33F4F9C1-AB3F-4653-A9A1-C2D00C28532E}" type="presParOf" srcId="{8EFFF9D9-1F26-4775-841D-203EA37C2E11}" destId="{BC518CFA-5CD1-40B0-B02E-1990E69D88E2}" srcOrd="1" destOrd="0" presId="urn:microsoft.com/office/officeart/2008/layout/LinedList"/>
    <dgm:cxn modelId="{EDC80436-F57F-499A-982F-5D1995501BC7}" type="presParOf" srcId="{E4EBD3C1-4F6B-4787-B222-82F8F92549C7}" destId="{19076D52-37D3-42AD-A82F-CD048EAC662C}" srcOrd="6" destOrd="0" presId="urn:microsoft.com/office/officeart/2008/layout/LinedList"/>
    <dgm:cxn modelId="{7E21328C-7D6E-4F22-99A3-CEE2CBA27FFA}" type="presParOf" srcId="{E4EBD3C1-4F6B-4787-B222-82F8F92549C7}" destId="{D5DE888E-C856-4554-B58C-84750EBE980A}" srcOrd="7" destOrd="0" presId="urn:microsoft.com/office/officeart/2008/layout/LinedList"/>
    <dgm:cxn modelId="{4B539E25-F17B-4A1D-8BD0-F378E1A501C2}" type="presParOf" srcId="{D5DE888E-C856-4554-B58C-84750EBE980A}" destId="{EB487DE1-3044-4ACE-8244-09F29AE14A33}" srcOrd="0" destOrd="0" presId="urn:microsoft.com/office/officeart/2008/layout/LinedList"/>
    <dgm:cxn modelId="{4962E575-8059-4C4C-A3B6-969577BF3A92}" type="presParOf" srcId="{D5DE888E-C856-4554-B58C-84750EBE980A}" destId="{999192CA-5919-4CED-8B6F-377D02576800}" srcOrd="1" destOrd="0" presId="urn:microsoft.com/office/officeart/2008/layout/LinedList"/>
    <dgm:cxn modelId="{293A34C4-3DAD-48A0-97B6-5BC5ABACC0D5}" type="presParOf" srcId="{E4EBD3C1-4F6B-4787-B222-82F8F92549C7}" destId="{F72F3291-44D2-47D6-8ED2-F28E9307067B}" srcOrd="8" destOrd="0" presId="urn:microsoft.com/office/officeart/2008/layout/LinedList"/>
    <dgm:cxn modelId="{E9B07107-6797-4FA4-87E3-45F260D88E9F}" type="presParOf" srcId="{E4EBD3C1-4F6B-4787-B222-82F8F92549C7}" destId="{F72DDF47-D419-47B4-9A76-7F235D9EBC62}" srcOrd="9" destOrd="0" presId="urn:microsoft.com/office/officeart/2008/layout/LinedList"/>
    <dgm:cxn modelId="{ABB807E5-7434-4F88-96FA-01467EBD821E}" type="presParOf" srcId="{F72DDF47-D419-47B4-9A76-7F235D9EBC62}" destId="{CD51A43C-A78C-410F-90A0-FC0CAF251919}" srcOrd="0" destOrd="0" presId="urn:microsoft.com/office/officeart/2008/layout/LinedList"/>
    <dgm:cxn modelId="{22BEE705-7B30-4996-8221-859869D21535}" type="presParOf" srcId="{F72DDF47-D419-47B4-9A76-7F235D9EBC62}" destId="{0FB05C99-1F5B-4125-927F-A1E87F63853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8FBC56-C4A0-4341-8C6B-F015DD79482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BE3F3C1-8E0F-4D9A-B4CB-ECDD11989FFE}">
      <dgm:prSet/>
      <dgm:spPr/>
      <dgm:t>
        <a:bodyPr/>
        <a:lstStyle/>
        <a:p>
          <a:r>
            <a:rPr lang="pl-PL"/>
            <a:t>Segreguj śmieci</a:t>
          </a:r>
          <a:endParaRPr lang="en-US"/>
        </a:p>
      </dgm:t>
    </dgm:pt>
    <dgm:pt modelId="{20861E4D-CD6A-487D-B245-6B13798176F6}" type="parTrans" cxnId="{7DFBBB5A-8129-413E-B24C-0D035558B191}">
      <dgm:prSet/>
      <dgm:spPr/>
      <dgm:t>
        <a:bodyPr/>
        <a:lstStyle/>
        <a:p>
          <a:endParaRPr lang="en-US"/>
        </a:p>
      </dgm:t>
    </dgm:pt>
    <dgm:pt modelId="{90F94424-48BF-420D-B5D6-A4BE23BE8E43}" type="sibTrans" cxnId="{7DFBBB5A-8129-413E-B24C-0D035558B191}">
      <dgm:prSet/>
      <dgm:spPr/>
      <dgm:t>
        <a:bodyPr/>
        <a:lstStyle/>
        <a:p>
          <a:endParaRPr lang="en-US"/>
        </a:p>
      </dgm:t>
    </dgm:pt>
    <dgm:pt modelId="{2E4D942F-9F3B-46C6-AED8-D5E7718D584E}">
      <dgm:prSet/>
      <dgm:spPr/>
      <dgm:t>
        <a:bodyPr/>
        <a:lstStyle/>
        <a:p>
          <a:r>
            <a:rPr lang="pl-PL"/>
            <a:t>Pisz i drukuj po obu stronach kartki</a:t>
          </a:r>
          <a:endParaRPr lang="en-US"/>
        </a:p>
      </dgm:t>
    </dgm:pt>
    <dgm:pt modelId="{0D5655BF-BAA7-42C4-AC9E-741DF3EF745C}" type="parTrans" cxnId="{E1213CC8-03A6-42D2-A221-58E9B5565C18}">
      <dgm:prSet/>
      <dgm:spPr/>
      <dgm:t>
        <a:bodyPr/>
        <a:lstStyle/>
        <a:p>
          <a:endParaRPr lang="en-US"/>
        </a:p>
      </dgm:t>
    </dgm:pt>
    <dgm:pt modelId="{C6E3C484-D006-44B4-B642-ED7FBE1C7F6C}" type="sibTrans" cxnId="{E1213CC8-03A6-42D2-A221-58E9B5565C18}">
      <dgm:prSet/>
      <dgm:spPr/>
      <dgm:t>
        <a:bodyPr/>
        <a:lstStyle/>
        <a:p>
          <a:endParaRPr lang="en-US"/>
        </a:p>
      </dgm:t>
    </dgm:pt>
    <dgm:pt modelId="{618496CB-84D0-4D5C-B3EC-E936F5C5F627}">
      <dgm:prSet/>
      <dgm:spPr/>
      <dgm:t>
        <a:bodyPr/>
        <a:lstStyle/>
        <a:p>
          <a:r>
            <a:rPr lang="pl-PL"/>
            <a:t>Nie wyrzucaj baterii do pojemników na śmieci</a:t>
          </a:r>
          <a:endParaRPr lang="en-US"/>
        </a:p>
      </dgm:t>
    </dgm:pt>
    <dgm:pt modelId="{3994B480-5B9E-4F5F-A3EE-D3C5FDFF67E2}" type="parTrans" cxnId="{8FA25A3E-A515-4075-B276-3792B57CE5A5}">
      <dgm:prSet/>
      <dgm:spPr/>
      <dgm:t>
        <a:bodyPr/>
        <a:lstStyle/>
        <a:p>
          <a:endParaRPr lang="en-US"/>
        </a:p>
      </dgm:t>
    </dgm:pt>
    <dgm:pt modelId="{31AB1D0D-ACEF-407C-A631-DE3558989303}" type="sibTrans" cxnId="{8FA25A3E-A515-4075-B276-3792B57CE5A5}">
      <dgm:prSet/>
      <dgm:spPr/>
      <dgm:t>
        <a:bodyPr/>
        <a:lstStyle/>
        <a:p>
          <a:endParaRPr lang="en-US"/>
        </a:p>
      </dgm:t>
    </dgm:pt>
    <dgm:pt modelId="{B5948D3F-68C3-421A-912C-EFA8E69CAC44}">
      <dgm:prSet/>
      <dgm:spPr/>
      <dgm:t>
        <a:bodyPr/>
        <a:lstStyle/>
        <a:p>
          <a:r>
            <a:rPr lang="pl-PL"/>
            <a:t>Zawsze wyrzucaj śmieci do kosza</a:t>
          </a:r>
          <a:endParaRPr lang="en-US"/>
        </a:p>
      </dgm:t>
    </dgm:pt>
    <dgm:pt modelId="{527E4C2A-0DE3-40BD-ABB6-337CB19EDE13}" type="parTrans" cxnId="{50BCF38D-503B-44B4-885E-380C75DD49C5}">
      <dgm:prSet/>
      <dgm:spPr/>
      <dgm:t>
        <a:bodyPr/>
        <a:lstStyle/>
        <a:p>
          <a:endParaRPr lang="en-US"/>
        </a:p>
      </dgm:t>
    </dgm:pt>
    <dgm:pt modelId="{94D6D94F-17EC-489A-972D-8805C6FFFB6C}" type="sibTrans" cxnId="{50BCF38D-503B-44B4-885E-380C75DD49C5}">
      <dgm:prSet/>
      <dgm:spPr/>
      <dgm:t>
        <a:bodyPr/>
        <a:lstStyle/>
        <a:p>
          <a:endParaRPr lang="en-US"/>
        </a:p>
      </dgm:t>
    </dgm:pt>
    <dgm:pt modelId="{1414B9A1-74FF-4D1E-B2F6-438EE4534460}">
      <dgm:prSet/>
      <dgm:spPr/>
      <dgm:t>
        <a:bodyPr/>
        <a:lstStyle/>
        <a:p>
          <a:r>
            <a:rPr lang="pl-PL"/>
            <a:t>Postaraj się produkować jak najmniej odpadów</a:t>
          </a:r>
          <a:endParaRPr lang="en-US"/>
        </a:p>
      </dgm:t>
    </dgm:pt>
    <dgm:pt modelId="{349CFFBD-E28B-4701-B177-2BDDCD5621E1}" type="parTrans" cxnId="{54823626-A730-4E2F-B4A8-CA9A25689F1C}">
      <dgm:prSet/>
      <dgm:spPr/>
      <dgm:t>
        <a:bodyPr/>
        <a:lstStyle/>
        <a:p>
          <a:endParaRPr lang="en-US"/>
        </a:p>
      </dgm:t>
    </dgm:pt>
    <dgm:pt modelId="{FCF9539B-99AC-4A84-A335-6E7000091A17}" type="sibTrans" cxnId="{54823626-A730-4E2F-B4A8-CA9A25689F1C}">
      <dgm:prSet/>
      <dgm:spPr/>
      <dgm:t>
        <a:bodyPr/>
        <a:lstStyle/>
        <a:p>
          <a:endParaRPr lang="en-US"/>
        </a:p>
      </dgm:t>
    </dgm:pt>
    <dgm:pt modelId="{AAAEDEA4-DBCF-44B7-AB79-44A31C78E9E6}">
      <dgm:prSet/>
      <dgm:spPr/>
      <dgm:t>
        <a:bodyPr/>
        <a:lstStyle/>
        <a:p>
          <a:r>
            <a:rPr lang="pl-PL"/>
            <a:t>Wykorzystuj opakowania wielokrotnego użytku i wielorazowe torby na zakupy</a:t>
          </a:r>
          <a:endParaRPr lang="en-US"/>
        </a:p>
      </dgm:t>
    </dgm:pt>
    <dgm:pt modelId="{E97A1813-DBAC-4F9E-AC69-FB15F23C6BF4}" type="parTrans" cxnId="{3792A35E-1FBC-4886-AAF5-8156B3215093}">
      <dgm:prSet/>
      <dgm:spPr/>
      <dgm:t>
        <a:bodyPr/>
        <a:lstStyle/>
        <a:p>
          <a:endParaRPr lang="en-US"/>
        </a:p>
      </dgm:t>
    </dgm:pt>
    <dgm:pt modelId="{A18455CA-40B9-4ED5-AFFB-8E4FBFCDA0D0}" type="sibTrans" cxnId="{3792A35E-1FBC-4886-AAF5-8156B3215093}">
      <dgm:prSet/>
      <dgm:spPr/>
      <dgm:t>
        <a:bodyPr/>
        <a:lstStyle/>
        <a:p>
          <a:endParaRPr lang="en-US"/>
        </a:p>
      </dgm:t>
    </dgm:pt>
    <dgm:pt modelId="{3D3A7790-6CDD-41A0-8300-A8F76F5E3EEB}">
      <dgm:prSet/>
      <dgm:spPr/>
      <dgm:t>
        <a:bodyPr/>
        <a:lstStyle/>
        <a:p>
          <a:r>
            <a:rPr lang="pl-PL"/>
            <a:t>Kupuj tylko to co jest potrzebne</a:t>
          </a:r>
          <a:endParaRPr lang="en-US"/>
        </a:p>
      </dgm:t>
    </dgm:pt>
    <dgm:pt modelId="{93874320-4379-4757-B23D-E116E07782D1}" type="parTrans" cxnId="{D0B6FBA1-E984-4595-9E64-3D8AD421C277}">
      <dgm:prSet/>
      <dgm:spPr/>
      <dgm:t>
        <a:bodyPr/>
        <a:lstStyle/>
        <a:p>
          <a:endParaRPr lang="en-US"/>
        </a:p>
      </dgm:t>
    </dgm:pt>
    <dgm:pt modelId="{60AEE302-7C94-4F47-832E-30210A96F887}" type="sibTrans" cxnId="{D0B6FBA1-E984-4595-9E64-3D8AD421C277}">
      <dgm:prSet/>
      <dgm:spPr/>
      <dgm:t>
        <a:bodyPr/>
        <a:lstStyle/>
        <a:p>
          <a:endParaRPr lang="en-US"/>
        </a:p>
      </dgm:t>
    </dgm:pt>
    <dgm:pt modelId="{9F3B5289-EFE6-4B53-B83F-E1E6886C0BBF}" type="pres">
      <dgm:prSet presAssocID="{CF8FBC56-C4A0-4341-8C6B-F015DD794827}" presName="vert0" presStyleCnt="0">
        <dgm:presLayoutVars>
          <dgm:dir/>
          <dgm:animOne val="branch"/>
          <dgm:animLvl val="lvl"/>
        </dgm:presLayoutVars>
      </dgm:prSet>
      <dgm:spPr/>
    </dgm:pt>
    <dgm:pt modelId="{DA2E1A8C-7934-4065-A529-3FA5D486CA7E}" type="pres">
      <dgm:prSet presAssocID="{FBE3F3C1-8E0F-4D9A-B4CB-ECDD11989FFE}" presName="thickLine" presStyleLbl="alignNode1" presStyleIdx="0" presStyleCnt="7"/>
      <dgm:spPr/>
    </dgm:pt>
    <dgm:pt modelId="{14147202-0A4E-4EEF-A6EF-D8E39CA80A57}" type="pres">
      <dgm:prSet presAssocID="{FBE3F3C1-8E0F-4D9A-B4CB-ECDD11989FFE}" presName="horz1" presStyleCnt="0"/>
      <dgm:spPr/>
    </dgm:pt>
    <dgm:pt modelId="{2F812461-57B0-4319-96D2-5900F80FC81D}" type="pres">
      <dgm:prSet presAssocID="{FBE3F3C1-8E0F-4D9A-B4CB-ECDD11989FFE}" presName="tx1" presStyleLbl="revTx" presStyleIdx="0" presStyleCnt="7"/>
      <dgm:spPr/>
    </dgm:pt>
    <dgm:pt modelId="{ED546294-A868-47B4-8A52-1C4A49B58DCD}" type="pres">
      <dgm:prSet presAssocID="{FBE3F3C1-8E0F-4D9A-B4CB-ECDD11989FFE}" presName="vert1" presStyleCnt="0"/>
      <dgm:spPr/>
    </dgm:pt>
    <dgm:pt modelId="{2760FEDD-4AFC-40BF-A4A0-B53DB3AFF05E}" type="pres">
      <dgm:prSet presAssocID="{2E4D942F-9F3B-46C6-AED8-D5E7718D584E}" presName="thickLine" presStyleLbl="alignNode1" presStyleIdx="1" presStyleCnt="7"/>
      <dgm:spPr/>
    </dgm:pt>
    <dgm:pt modelId="{0684D6FB-5B0D-4B46-A458-17F91216AAE1}" type="pres">
      <dgm:prSet presAssocID="{2E4D942F-9F3B-46C6-AED8-D5E7718D584E}" presName="horz1" presStyleCnt="0"/>
      <dgm:spPr/>
    </dgm:pt>
    <dgm:pt modelId="{39435004-A1D4-4A1C-AEC6-590DC5669FEE}" type="pres">
      <dgm:prSet presAssocID="{2E4D942F-9F3B-46C6-AED8-D5E7718D584E}" presName="tx1" presStyleLbl="revTx" presStyleIdx="1" presStyleCnt="7"/>
      <dgm:spPr/>
    </dgm:pt>
    <dgm:pt modelId="{3FC499E8-9963-4F6D-ABFD-D77D9147F918}" type="pres">
      <dgm:prSet presAssocID="{2E4D942F-9F3B-46C6-AED8-D5E7718D584E}" presName="vert1" presStyleCnt="0"/>
      <dgm:spPr/>
    </dgm:pt>
    <dgm:pt modelId="{A17FF1D3-649A-4E8D-BAC6-66BB1A3E3924}" type="pres">
      <dgm:prSet presAssocID="{618496CB-84D0-4D5C-B3EC-E936F5C5F627}" presName="thickLine" presStyleLbl="alignNode1" presStyleIdx="2" presStyleCnt="7"/>
      <dgm:spPr/>
    </dgm:pt>
    <dgm:pt modelId="{3C094AE1-3B99-4D6D-A5FA-4D308BE788E1}" type="pres">
      <dgm:prSet presAssocID="{618496CB-84D0-4D5C-B3EC-E936F5C5F627}" presName="horz1" presStyleCnt="0"/>
      <dgm:spPr/>
    </dgm:pt>
    <dgm:pt modelId="{C734F218-7075-45E3-AE7A-41CF77564C17}" type="pres">
      <dgm:prSet presAssocID="{618496CB-84D0-4D5C-B3EC-E936F5C5F627}" presName="tx1" presStyleLbl="revTx" presStyleIdx="2" presStyleCnt="7"/>
      <dgm:spPr/>
    </dgm:pt>
    <dgm:pt modelId="{531DD2EC-A779-4163-AD8D-01EDB75C5014}" type="pres">
      <dgm:prSet presAssocID="{618496CB-84D0-4D5C-B3EC-E936F5C5F627}" presName="vert1" presStyleCnt="0"/>
      <dgm:spPr/>
    </dgm:pt>
    <dgm:pt modelId="{2136FA38-B086-4448-8152-321C292F27AF}" type="pres">
      <dgm:prSet presAssocID="{B5948D3F-68C3-421A-912C-EFA8E69CAC44}" presName="thickLine" presStyleLbl="alignNode1" presStyleIdx="3" presStyleCnt="7"/>
      <dgm:spPr/>
    </dgm:pt>
    <dgm:pt modelId="{8A4435FE-E763-477B-81CC-C8C8EB7B8C60}" type="pres">
      <dgm:prSet presAssocID="{B5948D3F-68C3-421A-912C-EFA8E69CAC44}" presName="horz1" presStyleCnt="0"/>
      <dgm:spPr/>
    </dgm:pt>
    <dgm:pt modelId="{F6C43087-58AD-4DB4-807A-877F66DD278B}" type="pres">
      <dgm:prSet presAssocID="{B5948D3F-68C3-421A-912C-EFA8E69CAC44}" presName="tx1" presStyleLbl="revTx" presStyleIdx="3" presStyleCnt="7"/>
      <dgm:spPr/>
    </dgm:pt>
    <dgm:pt modelId="{B32B8A38-B5A2-4E18-B3A3-5C0FB69F6416}" type="pres">
      <dgm:prSet presAssocID="{B5948D3F-68C3-421A-912C-EFA8E69CAC44}" presName="vert1" presStyleCnt="0"/>
      <dgm:spPr/>
    </dgm:pt>
    <dgm:pt modelId="{955A62E1-872F-4FDB-9F4E-C0529BD83544}" type="pres">
      <dgm:prSet presAssocID="{1414B9A1-74FF-4D1E-B2F6-438EE4534460}" presName="thickLine" presStyleLbl="alignNode1" presStyleIdx="4" presStyleCnt="7"/>
      <dgm:spPr/>
    </dgm:pt>
    <dgm:pt modelId="{AA316101-5953-4BD6-B80A-A5415E2BC8DF}" type="pres">
      <dgm:prSet presAssocID="{1414B9A1-74FF-4D1E-B2F6-438EE4534460}" presName="horz1" presStyleCnt="0"/>
      <dgm:spPr/>
    </dgm:pt>
    <dgm:pt modelId="{58BA74B5-4B19-47EB-8E59-184A5F6FF2C0}" type="pres">
      <dgm:prSet presAssocID="{1414B9A1-74FF-4D1E-B2F6-438EE4534460}" presName="tx1" presStyleLbl="revTx" presStyleIdx="4" presStyleCnt="7"/>
      <dgm:spPr/>
    </dgm:pt>
    <dgm:pt modelId="{C01E7201-AEF5-4A03-ABB8-771946B210B8}" type="pres">
      <dgm:prSet presAssocID="{1414B9A1-74FF-4D1E-B2F6-438EE4534460}" presName="vert1" presStyleCnt="0"/>
      <dgm:spPr/>
    </dgm:pt>
    <dgm:pt modelId="{E65CCD39-3C45-4781-B383-488196F0FBDB}" type="pres">
      <dgm:prSet presAssocID="{AAAEDEA4-DBCF-44B7-AB79-44A31C78E9E6}" presName="thickLine" presStyleLbl="alignNode1" presStyleIdx="5" presStyleCnt="7"/>
      <dgm:spPr/>
    </dgm:pt>
    <dgm:pt modelId="{844ECD28-FA8B-4738-A03A-69376A9732A3}" type="pres">
      <dgm:prSet presAssocID="{AAAEDEA4-DBCF-44B7-AB79-44A31C78E9E6}" presName="horz1" presStyleCnt="0"/>
      <dgm:spPr/>
    </dgm:pt>
    <dgm:pt modelId="{31D6392F-DD67-4378-9456-6D981CEE6BA6}" type="pres">
      <dgm:prSet presAssocID="{AAAEDEA4-DBCF-44B7-AB79-44A31C78E9E6}" presName="tx1" presStyleLbl="revTx" presStyleIdx="5" presStyleCnt="7"/>
      <dgm:spPr/>
    </dgm:pt>
    <dgm:pt modelId="{9F89481E-DE6D-4F57-B95A-F7141342FF57}" type="pres">
      <dgm:prSet presAssocID="{AAAEDEA4-DBCF-44B7-AB79-44A31C78E9E6}" presName="vert1" presStyleCnt="0"/>
      <dgm:spPr/>
    </dgm:pt>
    <dgm:pt modelId="{580EDDA6-B439-414F-941C-E34038E2C35E}" type="pres">
      <dgm:prSet presAssocID="{3D3A7790-6CDD-41A0-8300-A8F76F5E3EEB}" presName="thickLine" presStyleLbl="alignNode1" presStyleIdx="6" presStyleCnt="7"/>
      <dgm:spPr/>
    </dgm:pt>
    <dgm:pt modelId="{18F8E4E3-471F-426D-892C-0248CA31121E}" type="pres">
      <dgm:prSet presAssocID="{3D3A7790-6CDD-41A0-8300-A8F76F5E3EEB}" presName="horz1" presStyleCnt="0"/>
      <dgm:spPr/>
    </dgm:pt>
    <dgm:pt modelId="{3C7EE2CB-313E-4869-A2DB-326C18BB5623}" type="pres">
      <dgm:prSet presAssocID="{3D3A7790-6CDD-41A0-8300-A8F76F5E3EEB}" presName="tx1" presStyleLbl="revTx" presStyleIdx="6" presStyleCnt="7"/>
      <dgm:spPr/>
    </dgm:pt>
    <dgm:pt modelId="{7206CB8F-2E82-43D6-92EA-C21D3937D8A3}" type="pres">
      <dgm:prSet presAssocID="{3D3A7790-6CDD-41A0-8300-A8F76F5E3EEB}" presName="vert1" presStyleCnt="0"/>
      <dgm:spPr/>
    </dgm:pt>
  </dgm:ptLst>
  <dgm:cxnLst>
    <dgm:cxn modelId="{C3C27505-0F72-4204-A3DD-ABA0E368AC2F}" type="presOf" srcId="{2E4D942F-9F3B-46C6-AED8-D5E7718D584E}" destId="{39435004-A1D4-4A1C-AEC6-590DC5669FEE}" srcOrd="0" destOrd="0" presId="urn:microsoft.com/office/officeart/2008/layout/LinedList"/>
    <dgm:cxn modelId="{35B7AF1A-0B9D-4D22-9C06-460F81EE5676}" type="presOf" srcId="{B5948D3F-68C3-421A-912C-EFA8E69CAC44}" destId="{F6C43087-58AD-4DB4-807A-877F66DD278B}" srcOrd="0" destOrd="0" presId="urn:microsoft.com/office/officeart/2008/layout/LinedList"/>
    <dgm:cxn modelId="{54823626-A730-4E2F-B4A8-CA9A25689F1C}" srcId="{CF8FBC56-C4A0-4341-8C6B-F015DD794827}" destId="{1414B9A1-74FF-4D1E-B2F6-438EE4534460}" srcOrd="4" destOrd="0" parTransId="{349CFFBD-E28B-4701-B177-2BDDCD5621E1}" sibTransId="{FCF9539B-99AC-4A84-A335-6E7000091A17}"/>
    <dgm:cxn modelId="{8FA25A3E-A515-4075-B276-3792B57CE5A5}" srcId="{CF8FBC56-C4A0-4341-8C6B-F015DD794827}" destId="{618496CB-84D0-4D5C-B3EC-E936F5C5F627}" srcOrd="2" destOrd="0" parTransId="{3994B480-5B9E-4F5F-A3EE-D3C5FDFF67E2}" sibTransId="{31AB1D0D-ACEF-407C-A631-DE3558989303}"/>
    <dgm:cxn modelId="{3792A35E-1FBC-4886-AAF5-8156B3215093}" srcId="{CF8FBC56-C4A0-4341-8C6B-F015DD794827}" destId="{AAAEDEA4-DBCF-44B7-AB79-44A31C78E9E6}" srcOrd="5" destOrd="0" parTransId="{E97A1813-DBAC-4F9E-AC69-FB15F23C6BF4}" sibTransId="{A18455CA-40B9-4ED5-AFFB-8E4FBFCDA0D0}"/>
    <dgm:cxn modelId="{FEBD3B62-994D-49C3-95AE-C7A3BD25C287}" type="presOf" srcId="{1414B9A1-74FF-4D1E-B2F6-438EE4534460}" destId="{58BA74B5-4B19-47EB-8E59-184A5F6FF2C0}" srcOrd="0" destOrd="0" presId="urn:microsoft.com/office/officeart/2008/layout/LinedList"/>
    <dgm:cxn modelId="{F4B8CB44-F62D-4793-BDF4-8C3F4D159DA5}" type="presOf" srcId="{3D3A7790-6CDD-41A0-8300-A8F76F5E3EEB}" destId="{3C7EE2CB-313E-4869-A2DB-326C18BB5623}" srcOrd="0" destOrd="0" presId="urn:microsoft.com/office/officeart/2008/layout/LinedList"/>
    <dgm:cxn modelId="{96644469-46EB-4B87-A1A5-8D0F3888C828}" type="presOf" srcId="{618496CB-84D0-4D5C-B3EC-E936F5C5F627}" destId="{C734F218-7075-45E3-AE7A-41CF77564C17}" srcOrd="0" destOrd="0" presId="urn:microsoft.com/office/officeart/2008/layout/LinedList"/>
    <dgm:cxn modelId="{7DFBBB5A-8129-413E-B24C-0D035558B191}" srcId="{CF8FBC56-C4A0-4341-8C6B-F015DD794827}" destId="{FBE3F3C1-8E0F-4D9A-B4CB-ECDD11989FFE}" srcOrd="0" destOrd="0" parTransId="{20861E4D-CD6A-487D-B245-6B13798176F6}" sibTransId="{90F94424-48BF-420D-B5D6-A4BE23BE8E43}"/>
    <dgm:cxn modelId="{7641248B-A641-489C-B046-E0F38EA63B35}" type="presOf" srcId="{AAAEDEA4-DBCF-44B7-AB79-44A31C78E9E6}" destId="{31D6392F-DD67-4378-9456-6D981CEE6BA6}" srcOrd="0" destOrd="0" presId="urn:microsoft.com/office/officeart/2008/layout/LinedList"/>
    <dgm:cxn modelId="{50BCF38D-503B-44B4-885E-380C75DD49C5}" srcId="{CF8FBC56-C4A0-4341-8C6B-F015DD794827}" destId="{B5948D3F-68C3-421A-912C-EFA8E69CAC44}" srcOrd="3" destOrd="0" parTransId="{527E4C2A-0DE3-40BD-ABB6-337CB19EDE13}" sibTransId="{94D6D94F-17EC-489A-972D-8805C6FFFB6C}"/>
    <dgm:cxn modelId="{1CC60693-3ACB-4457-A149-86B44625C073}" type="presOf" srcId="{CF8FBC56-C4A0-4341-8C6B-F015DD794827}" destId="{9F3B5289-EFE6-4B53-B83F-E1E6886C0BBF}" srcOrd="0" destOrd="0" presId="urn:microsoft.com/office/officeart/2008/layout/LinedList"/>
    <dgm:cxn modelId="{D0B6FBA1-E984-4595-9E64-3D8AD421C277}" srcId="{CF8FBC56-C4A0-4341-8C6B-F015DD794827}" destId="{3D3A7790-6CDD-41A0-8300-A8F76F5E3EEB}" srcOrd="6" destOrd="0" parTransId="{93874320-4379-4757-B23D-E116E07782D1}" sibTransId="{60AEE302-7C94-4F47-832E-30210A96F887}"/>
    <dgm:cxn modelId="{E1213CC8-03A6-42D2-A221-58E9B5565C18}" srcId="{CF8FBC56-C4A0-4341-8C6B-F015DD794827}" destId="{2E4D942F-9F3B-46C6-AED8-D5E7718D584E}" srcOrd="1" destOrd="0" parTransId="{0D5655BF-BAA7-42C4-AC9E-741DF3EF745C}" sibTransId="{C6E3C484-D006-44B4-B642-ED7FBE1C7F6C}"/>
    <dgm:cxn modelId="{12C53CD7-8DCC-4C89-9822-656FAE7EA23B}" type="presOf" srcId="{FBE3F3C1-8E0F-4D9A-B4CB-ECDD11989FFE}" destId="{2F812461-57B0-4319-96D2-5900F80FC81D}" srcOrd="0" destOrd="0" presId="urn:microsoft.com/office/officeart/2008/layout/LinedList"/>
    <dgm:cxn modelId="{9BE3E0B6-3F16-4461-974C-F35842352D93}" type="presParOf" srcId="{9F3B5289-EFE6-4B53-B83F-E1E6886C0BBF}" destId="{DA2E1A8C-7934-4065-A529-3FA5D486CA7E}" srcOrd="0" destOrd="0" presId="urn:microsoft.com/office/officeart/2008/layout/LinedList"/>
    <dgm:cxn modelId="{ABD4A94C-4D6D-4770-968C-1E337F51E5E6}" type="presParOf" srcId="{9F3B5289-EFE6-4B53-B83F-E1E6886C0BBF}" destId="{14147202-0A4E-4EEF-A6EF-D8E39CA80A57}" srcOrd="1" destOrd="0" presId="urn:microsoft.com/office/officeart/2008/layout/LinedList"/>
    <dgm:cxn modelId="{A95D0E5F-D97D-4C2C-ADE5-826D0B73CCC0}" type="presParOf" srcId="{14147202-0A4E-4EEF-A6EF-D8E39CA80A57}" destId="{2F812461-57B0-4319-96D2-5900F80FC81D}" srcOrd="0" destOrd="0" presId="urn:microsoft.com/office/officeart/2008/layout/LinedList"/>
    <dgm:cxn modelId="{DE073E40-89D7-4A36-8468-15C0C10D1F00}" type="presParOf" srcId="{14147202-0A4E-4EEF-A6EF-D8E39CA80A57}" destId="{ED546294-A868-47B4-8A52-1C4A49B58DCD}" srcOrd="1" destOrd="0" presId="urn:microsoft.com/office/officeart/2008/layout/LinedList"/>
    <dgm:cxn modelId="{668E7866-422F-4BBD-AE25-4B05B653089B}" type="presParOf" srcId="{9F3B5289-EFE6-4B53-B83F-E1E6886C0BBF}" destId="{2760FEDD-4AFC-40BF-A4A0-B53DB3AFF05E}" srcOrd="2" destOrd="0" presId="urn:microsoft.com/office/officeart/2008/layout/LinedList"/>
    <dgm:cxn modelId="{EEE54446-570B-49C0-A048-B8CCB92252E8}" type="presParOf" srcId="{9F3B5289-EFE6-4B53-B83F-E1E6886C0BBF}" destId="{0684D6FB-5B0D-4B46-A458-17F91216AAE1}" srcOrd="3" destOrd="0" presId="urn:microsoft.com/office/officeart/2008/layout/LinedList"/>
    <dgm:cxn modelId="{86392895-16CF-445B-B3C5-6B10D5E0E889}" type="presParOf" srcId="{0684D6FB-5B0D-4B46-A458-17F91216AAE1}" destId="{39435004-A1D4-4A1C-AEC6-590DC5669FEE}" srcOrd="0" destOrd="0" presId="urn:microsoft.com/office/officeart/2008/layout/LinedList"/>
    <dgm:cxn modelId="{CF1BE557-DC66-4098-97AA-E378689E4DD6}" type="presParOf" srcId="{0684D6FB-5B0D-4B46-A458-17F91216AAE1}" destId="{3FC499E8-9963-4F6D-ABFD-D77D9147F918}" srcOrd="1" destOrd="0" presId="urn:microsoft.com/office/officeart/2008/layout/LinedList"/>
    <dgm:cxn modelId="{5E4FF08B-F464-4853-B47D-3601B44D75CE}" type="presParOf" srcId="{9F3B5289-EFE6-4B53-B83F-E1E6886C0BBF}" destId="{A17FF1D3-649A-4E8D-BAC6-66BB1A3E3924}" srcOrd="4" destOrd="0" presId="urn:microsoft.com/office/officeart/2008/layout/LinedList"/>
    <dgm:cxn modelId="{FE8BE498-C3D6-4FB3-99C6-32D5923D3C6B}" type="presParOf" srcId="{9F3B5289-EFE6-4B53-B83F-E1E6886C0BBF}" destId="{3C094AE1-3B99-4D6D-A5FA-4D308BE788E1}" srcOrd="5" destOrd="0" presId="urn:microsoft.com/office/officeart/2008/layout/LinedList"/>
    <dgm:cxn modelId="{76C2F968-C0A7-4F18-B754-DD2BF1378DE2}" type="presParOf" srcId="{3C094AE1-3B99-4D6D-A5FA-4D308BE788E1}" destId="{C734F218-7075-45E3-AE7A-41CF77564C17}" srcOrd="0" destOrd="0" presId="urn:microsoft.com/office/officeart/2008/layout/LinedList"/>
    <dgm:cxn modelId="{A15246AC-0C87-45BF-AEC1-6EEC9A840DD2}" type="presParOf" srcId="{3C094AE1-3B99-4D6D-A5FA-4D308BE788E1}" destId="{531DD2EC-A779-4163-AD8D-01EDB75C5014}" srcOrd="1" destOrd="0" presId="urn:microsoft.com/office/officeart/2008/layout/LinedList"/>
    <dgm:cxn modelId="{3E350C82-8500-4101-8DB1-7FC28CDA6473}" type="presParOf" srcId="{9F3B5289-EFE6-4B53-B83F-E1E6886C0BBF}" destId="{2136FA38-B086-4448-8152-321C292F27AF}" srcOrd="6" destOrd="0" presId="urn:microsoft.com/office/officeart/2008/layout/LinedList"/>
    <dgm:cxn modelId="{F0290051-4DF5-430F-950B-1D77855F1C42}" type="presParOf" srcId="{9F3B5289-EFE6-4B53-B83F-E1E6886C0BBF}" destId="{8A4435FE-E763-477B-81CC-C8C8EB7B8C60}" srcOrd="7" destOrd="0" presId="urn:microsoft.com/office/officeart/2008/layout/LinedList"/>
    <dgm:cxn modelId="{9736A263-D79D-4396-BF00-5FCCE3019754}" type="presParOf" srcId="{8A4435FE-E763-477B-81CC-C8C8EB7B8C60}" destId="{F6C43087-58AD-4DB4-807A-877F66DD278B}" srcOrd="0" destOrd="0" presId="urn:microsoft.com/office/officeart/2008/layout/LinedList"/>
    <dgm:cxn modelId="{98A661D5-CC93-4E6F-A37B-239A9C7FB3E5}" type="presParOf" srcId="{8A4435FE-E763-477B-81CC-C8C8EB7B8C60}" destId="{B32B8A38-B5A2-4E18-B3A3-5C0FB69F6416}" srcOrd="1" destOrd="0" presId="urn:microsoft.com/office/officeart/2008/layout/LinedList"/>
    <dgm:cxn modelId="{45C7766F-A47E-4445-A622-D43CFCB596F3}" type="presParOf" srcId="{9F3B5289-EFE6-4B53-B83F-E1E6886C0BBF}" destId="{955A62E1-872F-4FDB-9F4E-C0529BD83544}" srcOrd="8" destOrd="0" presId="urn:microsoft.com/office/officeart/2008/layout/LinedList"/>
    <dgm:cxn modelId="{0A74563F-EDE0-43DC-9ACA-AEC935338DE7}" type="presParOf" srcId="{9F3B5289-EFE6-4B53-B83F-E1E6886C0BBF}" destId="{AA316101-5953-4BD6-B80A-A5415E2BC8DF}" srcOrd="9" destOrd="0" presId="urn:microsoft.com/office/officeart/2008/layout/LinedList"/>
    <dgm:cxn modelId="{7C9B0B40-4BFE-4CF0-B0A3-EFAFAD7DDA72}" type="presParOf" srcId="{AA316101-5953-4BD6-B80A-A5415E2BC8DF}" destId="{58BA74B5-4B19-47EB-8E59-184A5F6FF2C0}" srcOrd="0" destOrd="0" presId="urn:microsoft.com/office/officeart/2008/layout/LinedList"/>
    <dgm:cxn modelId="{02504AD8-9838-4F91-9C1C-473516A1CB2B}" type="presParOf" srcId="{AA316101-5953-4BD6-B80A-A5415E2BC8DF}" destId="{C01E7201-AEF5-4A03-ABB8-771946B210B8}" srcOrd="1" destOrd="0" presId="urn:microsoft.com/office/officeart/2008/layout/LinedList"/>
    <dgm:cxn modelId="{63D7ABE9-D351-4991-8AD0-045809E7DB3E}" type="presParOf" srcId="{9F3B5289-EFE6-4B53-B83F-E1E6886C0BBF}" destId="{E65CCD39-3C45-4781-B383-488196F0FBDB}" srcOrd="10" destOrd="0" presId="urn:microsoft.com/office/officeart/2008/layout/LinedList"/>
    <dgm:cxn modelId="{2B940E79-47AC-4643-9D6C-DBCCD9CD2E25}" type="presParOf" srcId="{9F3B5289-EFE6-4B53-B83F-E1E6886C0BBF}" destId="{844ECD28-FA8B-4738-A03A-69376A9732A3}" srcOrd="11" destOrd="0" presId="urn:microsoft.com/office/officeart/2008/layout/LinedList"/>
    <dgm:cxn modelId="{D638635C-F65C-4F74-81DE-C457D5DC96AF}" type="presParOf" srcId="{844ECD28-FA8B-4738-A03A-69376A9732A3}" destId="{31D6392F-DD67-4378-9456-6D981CEE6BA6}" srcOrd="0" destOrd="0" presId="urn:microsoft.com/office/officeart/2008/layout/LinedList"/>
    <dgm:cxn modelId="{6D78A2BC-0B8E-4390-BC79-8A559B5D4B07}" type="presParOf" srcId="{844ECD28-FA8B-4738-A03A-69376A9732A3}" destId="{9F89481E-DE6D-4F57-B95A-F7141342FF57}" srcOrd="1" destOrd="0" presId="urn:microsoft.com/office/officeart/2008/layout/LinedList"/>
    <dgm:cxn modelId="{933755A0-7AC2-4F37-BEC0-AB3A5CE877C3}" type="presParOf" srcId="{9F3B5289-EFE6-4B53-B83F-E1E6886C0BBF}" destId="{580EDDA6-B439-414F-941C-E34038E2C35E}" srcOrd="12" destOrd="0" presId="urn:microsoft.com/office/officeart/2008/layout/LinedList"/>
    <dgm:cxn modelId="{CCCCAFB1-B380-4DD8-A47D-F5F4C4AB3016}" type="presParOf" srcId="{9F3B5289-EFE6-4B53-B83F-E1E6886C0BBF}" destId="{18F8E4E3-471F-426D-892C-0248CA31121E}" srcOrd="13" destOrd="0" presId="urn:microsoft.com/office/officeart/2008/layout/LinedList"/>
    <dgm:cxn modelId="{FC1F527F-A027-4519-B2BC-F5122791E4E8}" type="presParOf" srcId="{18F8E4E3-471F-426D-892C-0248CA31121E}" destId="{3C7EE2CB-313E-4869-A2DB-326C18BB5623}" srcOrd="0" destOrd="0" presId="urn:microsoft.com/office/officeart/2008/layout/LinedList"/>
    <dgm:cxn modelId="{B94D5B0C-8A53-46B2-B635-98A3C1C99076}" type="presParOf" srcId="{18F8E4E3-471F-426D-892C-0248CA31121E}" destId="{7206CB8F-2E82-43D6-92EA-C21D3937D8A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561A0-BBD5-4203-B2C7-EC78BBEA2721}">
      <dsp:nvSpPr>
        <dsp:cNvPr id="0" name=""/>
        <dsp:cNvSpPr/>
      </dsp:nvSpPr>
      <dsp:spPr>
        <a:xfrm>
          <a:off x="0" y="1690"/>
          <a:ext cx="51201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8AD3B-8312-4B62-A94E-ED0BAD741A60}">
      <dsp:nvSpPr>
        <dsp:cNvPr id="0" name=""/>
        <dsp:cNvSpPr/>
      </dsp:nvSpPr>
      <dsp:spPr>
        <a:xfrm>
          <a:off x="0" y="1690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Nie zaśmiecaj</a:t>
          </a:r>
          <a:endParaRPr lang="en-US" sz="1300" kern="1200"/>
        </a:p>
      </dsp:txBody>
      <dsp:txXfrm>
        <a:off x="0" y="1690"/>
        <a:ext cx="5120113" cy="288237"/>
      </dsp:txXfrm>
    </dsp:sp>
    <dsp:sp modelId="{A43D218A-F180-439D-AC26-89DBDC958372}">
      <dsp:nvSpPr>
        <dsp:cNvPr id="0" name=""/>
        <dsp:cNvSpPr/>
      </dsp:nvSpPr>
      <dsp:spPr>
        <a:xfrm>
          <a:off x="0" y="289927"/>
          <a:ext cx="5120113" cy="0"/>
        </a:xfrm>
        <a:prstGeom prst="line">
          <a:avLst/>
        </a:prstGeom>
        <a:solidFill>
          <a:schemeClr val="accent2">
            <a:hueOff val="-132306"/>
            <a:satOff val="-7630"/>
            <a:lumOff val="784"/>
            <a:alphaOff val="0"/>
          </a:schemeClr>
        </a:solidFill>
        <a:ln w="12700" cap="flat" cmpd="sng" algn="ctr">
          <a:solidFill>
            <a:schemeClr val="accent2">
              <a:hueOff val="-132306"/>
              <a:satOff val="-7630"/>
              <a:lumOff val="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74AC27-C393-4E8F-9314-C02C68BB5D18}">
      <dsp:nvSpPr>
        <dsp:cNvPr id="0" name=""/>
        <dsp:cNvSpPr/>
      </dsp:nvSpPr>
      <dsp:spPr>
        <a:xfrm>
          <a:off x="0" y="289927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Sprzątaj śmieci</a:t>
          </a:r>
          <a:endParaRPr lang="en-US" sz="1300" kern="1200"/>
        </a:p>
      </dsp:txBody>
      <dsp:txXfrm>
        <a:off x="0" y="289927"/>
        <a:ext cx="5120113" cy="288237"/>
      </dsp:txXfrm>
    </dsp:sp>
    <dsp:sp modelId="{1D3DF79D-8CF3-48B1-9622-5C6C3683C475}">
      <dsp:nvSpPr>
        <dsp:cNvPr id="0" name=""/>
        <dsp:cNvSpPr/>
      </dsp:nvSpPr>
      <dsp:spPr>
        <a:xfrm>
          <a:off x="0" y="578165"/>
          <a:ext cx="5120113" cy="0"/>
        </a:xfrm>
        <a:prstGeom prst="line">
          <a:avLst/>
        </a:prstGeom>
        <a:solidFill>
          <a:schemeClr val="accent2">
            <a:hueOff val="-264611"/>
            <a:satOff val="-15260"/>
            <a:lumOff val="1569"/>
            <a:alphaOff val="0"/>
          </a:schemeClr>
        </a:solidFill>
        <a:ln w="12700" cap="flat" cmpd="sng" algn="ctr">
          <a:solidFill>
            <a:schemeClr val="accent2">
              <a:hueOff val="-264611"/>
              <a:satOff val="-15260"/>
              <a:lumOff val="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A087B6-FA23-4602-B773-8851D654EC33}">
      <dsp:nvSpPr>
        <dsp:cNvPr id="0" name=""/>
        <dsp:cNvSpPr/>
      </dsp:nvSpPr>
      <dsp:spPr>
        <a:xfrm>
          <a:off x="0" y="578165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Segreguj odpady</a:t>
          </a:r>
          <a:endParaRPr lang="en-US" sz="1300" kern="1200"/>
        </a:p>
      </dsp:txBody>
      <dsp:txXfrm>
        <a:off x="0" y="578165"/>
        <a:ext cx="5120113" cy="288237"/>
      </dsp:txXfrm>
    </dsp:sp>
    <dsp:sp modelId="{8001438C-EBA8-401B-916E-523DE4D8F9F3}">
      <dsp:nvSpPr>
        <dsp:cNvPr id="0" name=""/>
        <dsp:cNvSpPr/>
      </dsp:nvSpPr>
      <dsp:spPr>
        <a:xfrm>
          <a:off x="0" y="866402"/>
          <a:ext cx="5120113" cy="0"/>
        </a:xfrm>
        <a:prstGeom prst="line">
          <a:avLst/>
        </a:prstGeom>
        <a:solidFill>
          <a:schemeClr val="accent2">
            <a:hueOff val="-396917"/>
            <a:satOff val="-22889"/>
            <a:lumOff val="2353"/>
            <a:alphaOff val="0"/>
          </a:schemeClr>
        </a:solidFill>
        <a:ln w="12700" cap="flat" cmpd="sng" algn="ctr">
          <a:solidFill>
            <a:schemeClr val="accent2">
              <a:hueOff val="-396917"/>
              <a:satOff val="-22889"/>
              <a:lumOff val="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BC59AD-3E41-46A9-BB68-630B4E267545}">
      <dsp:nvSpPr>
        <dsp:cNvPr id="0" name=""/>
        <dsp:cNvSpPr/>
      </dsp:nvSpPr>
      <dsp:spPr>
        <a:xfrm>
          <a:off x="0" y="866402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Nie niszcz drzew ani krzewów</a:t>
          </a:r>
          <a:endParaRPr lang="en-US" sz="1300" kern="1200" dirty="0"/>
        </a:p>
      </dsp:txBody>
      <dsp:txXfrm>
        <a:off x="0" y="866402"/>
        <a:ext cx="5120113" cy="288237"/>
      </dsp:txXfrm>
    </dsp:sp>
    <dsp:sp modelId="{FBB32015-B712-4499-999B-049FC4C0CBBC}">
      <dsp:nvSpPr>
        <dsp:cNvPr id="0" name=""/>
        <dsp:cNvSpPr/>
      </dsp:nvSpPr>
      <dsp:spPr>
        <a:xfrm>
          <a:off x="0" y="1154639"/>
          <a:ext cx="5120113" cy="0"/>
        </a:xfrm>
        <a:prstGeom prst="line">
          <a:avLst/>
        </a:prstGeom>
        <a:solidFill>
          <a:schemeClr val="accent2">
            <a:hueOff val="-529223"/>
            <a:satOff val="-30519"/>
            <a:lumOff val="3137"/>
            <a:alphaOff val="0"/>
          </a:schemeClr>
        </a:solidFill>
        <a:ln w="12700" cap="flat" cmpd="sng" algn="ctr">
          <a:solidFill>
            <a:schemeClr val="accent2">
              <a:hueOff val="-529223"/>
              <a:satOff val="-30519"/>
              <a:lumOff val="31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66AD50-230A-48A9-9C1B-4CCEE1C95F1A}">
      <dsp:nvSpPr>
        <dsp:cNvPr id="0" name=""/>
        <dsp:cNvSpPr/>
      </dsp:nvSpPr>
      <dsp:spPr>
        <a:xfrm>
          <a:off x="0" y="1154639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Szanuj zieleń</a:t>
          </a:r>
          <a:endParaRPr lang="en-US" sz="1300" kern="1200"/>
        </a:p>
      </dsp:txBody>
      <dsp:txXfrm>
        <a:off x="0" y="1154639"/>
        <a:ext cx="5120113" cy="288237"/>
      </dsp:txXfrm>
    </dsp:sp>
    <dsp:sp modelId="{821B1D1B-4532-4241-92DB-CB052D4B9F6C}">
      <dsp:nvSpPr>
        <dsp:cNvPr id="0" name=""/>
        <dsp:cNvSpPr/>
      </dsp:nvSpPr>
      <dsp:spPr>
        <a:xfrm>
          <a:off x="0" y="1442876"/>
          <a:ext cx="5120113" cy="0"/>
        </a:xfrm>
        <a:prstGeom prst="line">
          <a:avLst/>
        </a:prstGeom>
        <a:solidFill>
          <a:schemeClr val="accent2">
            <a:hueOff val="-661529"/>
            <a:satOff val="-38149"/>
            <a:lumOff val="3922"/>
            <a:alphaOff val="0"/>
          </a:schemeClr>
        </a:solidFill>
        <a:ln w="12700" cap="flat" cmpd="sng" algn="ctr">
          <a:solidFill>
            <a:schemeClr val="accent2">
              <a:hueOff val="-661529"/>
              <a:satOff val="-38149"/>
              <a:lumOff val="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69C5F4-0125-4FD2-80BA-CD32F7A05D85}">
      <dsp:nvSpPr>
        <dsp:cNvPr id="0" name=""/>
        <dsp:cNvSpPr/>
      </dsp:nvSpPr>
      <dsp:spPr>
        <a:xfrm>
          <a:off x="0" y="1442876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Dbaj o zwierzęta</a:t>
          </a:r>
          <a:endParaRPr lang="en-US" sz="1300" kern="1200"/>
        </a:p>
      </dsp:txBody>
      <dsp:txXfrm>
        <a:off x="0" y="1442876"/>
        <a:ext cx="5120113" cy="288237"/>
      </dsp:txXfrm>
    </dsp:sp>
    <dsp:sp modelId="{EFF47B5F-2686-43BE-A9D8-CB9E5D5D65F4}">
      <dsp:nvSpPr>
        <dsp:cNvPr id="0" name=""/>
        <dsp:cNvSpPr/>
      </dsp:nvSpPr>
      <dsp:spPr>
        <a:xfrm>
          <a:off x="0" y="1731114"/>
          <a:ext cx="5120113" cy="0"/>
        </a:xfrm>
        <a:prstGeom prst="line">
          <a:avLst/>
        </a:prstGeom>
        <a:solidFill>
          <a:schemeClr val="accent2">
            <a:hueOff val="-793834"/>
            <a:satOff val="-45779"/>
            <a:lumOff val="4706"/>
            <a:alphaOff val="0"/>
          </a:schemeClr>
        </a:solidFill>
        <a:ln w="12700" cap="flat" cmpd="sng" algn="ctr">
          <a:solidFill>
            <a:schemeClr val="accent2">
              <a:hueOff val="-793834"/>
              <a:satOff val="-45779"/>
              <a:lumOff val="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12E721-9083-457C-A3B9-56651809A6BF}">
      <dsp:nvSpPr>
        <dsp:cNvPr id="0" name=""/>
        <dsp:cNvSpPr/>
      </dsp:nvSpPr>
      <dsp:spPr>
        <a:xfrm>
          <a:off x="0" y="1731113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Zakręcaj wodę</a:t>
          </a:r>
          <a:endParaRPr lang="en-US" sz="1300" kern="1200"/>
        </a:p>
      </dsp:txBody>
      <dsp:txXfrm>
        <a:off x="0" y="1731113"/>
        <a:ext cx="5120113" cy="288237"/>
      </dsp:txXfrm>
    </dsp:sp>
    <dsp:sp modelId="{8115AB02-8013-45BC-99EE-0DA551BF11C4}">
      <dsp:nvSpPr>
        <dsp:cNvPr id="0" name=""/>
        <dsp:cNvSpPr/>
      </dsp:nvSpPr>
      <dsp:spPr>
        <a:xfrm>
          <a:off x="0" y="2019351"/>
          <a:ext cx="5120113" cy="0"/>
        </a:xfrm>
        <a:prstGeom prst="line">
          <a:avLst/>
        </a:prstGeom>
        <a:solidFill>
          <a:schemeClr val="accent2">
            <a:hueOff val="-926140"/>
            <a:satOff val="-53409"/>
            <a:lumOff val="5491"/>
            <a:alphaOff val="0"/>
          </a:schemeClr>
        </a:solidFill>
        <a:ln w="12700" cap="flat" cmpd="sng" algn="ctr">
          <a:solidFill>
            <a:schemeClr val="accent2">
              <a:hueOff val="-926140"/>
              <a:satOff val="-53409"/>
              <a:lumOff val="54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80E504-5A88-4A8C-9B49-72023F60747F}">
      <dsp:nvSpPr>
        <dsp:cNvPr id="0" name=""/>
        <dsp:cNvSpPr/>
      </dsp:nvSpPr>
      <dsp:spPr>
        <a:xfrm>
          <a:off x="0" y="2019351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Wyłączaj światło i urządzenia</a:t>
          </a:r>
          <a:endParaRPr lang="en-US" sz="1300" kern="1200"/>
        </a:p>
      </dsp:txBody>
      <dsp:txXfrm>
        <a:off x="0" y="2019351"/>
        <a:ext cx="5120113" cy="288237"/>
      </dsp:txXfrm>
    </dsp:sp>
    <dsp:sp modelId="{4332723B-DA1C-4206-9EBC-E5B6B51ADFAA}">
      <dsp:nvSpPr>
        <dsp:cNvPr id="0" name=""/>
        <dsp:cNvSpPr/>
      </dsp:nvSpPr>
      <dsp:spPr>
        <a:xfrm>
          <a:off x="0" y="2307588"/>
          <a:ext cx="5120113" cy="0"/>
        </a:xfrm>
        <a:prstGeom prst="line">
          <a:avLst/>
        </a:prstGeom>
        <a:solidFill>
          <a:schemeClr val="accent2">
            <a:hueOff val="-1058446"/>
            <a:satOff val="-61039"/>
            <a:lumOff val="6275"/>
            <a:alphaOff val="0"/>
          </a:schemeClr>
        </a:solidFill>
        <a:ln w="12700" cap="flat" cmpd="sng" algn="ctr">
          <a:solidFill>
            <a:schemeClr val="accent2">
              <a:hueOff val="-1058446"/>
              <a:satOff val="-61039"/>
              <a:lumOff val="62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3D600-0DA6-462A-ABDA-CBBD19FD00EA}">
      <dsp:nvSpPr>
        <dsp:cNvPr id="0" name=""/>
        <dsp:cNvSpPr/>
      </dsp:nvSpPr>
      <dsp:spPr>
        <a:xfrm>
          <a:off x="0" y="2307588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Używaj produktów wielokrotnego użytku</a:t>
          </a:r>
          <a:endParaRPr lang="en-US" sz="1300" kern="1200"/>
        </a:p>
      </dsp:txBody>
      <dsp:txXfrm>
        <a:off x="0" y="2307588"/>
        <a:ext cx="5120113" cy="288237"/>
      </dsp:txXfrm>
    </dsp:sp>
    <dsp:sp modelId="{0E51F8BD-EBE5-40BB-81D0-49394709B454}">
      <dsp:nvSpPr>
        <dsp:cNvPr id="0" name=""/>
        <dsp:cNvSpPr/>
      </dsp:nvSpPr>
      <dsp:spPr>
        <a:xfrm>
          <a:off x="0" y="2595825"/>
          <a:ext cx="5120113" cy="0"/>
        </a:xfrm>
        <a:prstGeom prst="line">
          <a:avLst/>
        </a:prstGeom>
        <a:solidFill>
          <a:schemeClr val="accent2">
            <a:hueOff val="-1190752"/>
            <a:satOff val="-68668"/>
            <a:lumOff val="7059"/>
            <a:alphaOff val="0"/>
          </a:schemeClr>
        </a:solidFill>
        <a:ln w="12700" cap="flat" cmpd="sng" algn="ctr">
          <a:solidFill>
            <a:schemeClr val="accent2">
              <a:hueOff val="-1190752"/>
              <a:satOff val="-68668"/>
              <a:lumOff val="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3C836-67F4-46CE-AEA4-47120C2CB65C}">
      <dsp:nvSpPr>
        <dsp:cNvPr id="0" name=""/>
        <dsp:cNvSpPr/>
      </dsp:nvSpPr>
      <dsp:spPr>
        <a:xfrm>
          <a:off x="0" y="2595825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Zamień auto na rower</a:t>
          </a:r>
          <a:endParaRPr lang="en-US" sz="1300" kern="1200"/>
        </a:p>
      </dsp:txBody>
      <dsp:txXfrm>
        <a:off x="0" y="2595825"/>
        <a:ext cx="5120113" cy="288237"/>
      </dsp:txXfrm>
    </dsp:sp>
    <dsp:sp modelId="{1628C62E-575D-4022-9B40-5188859441FF}">
      <dsp:nvSpPr>
        <dsp:cNvPr id="0" name=""/>
        <dsp:cNvSpPr/>
      </dsp:nvSpPr>
      <dsp:spPr>
        <a:xfrm>
          <a:off x="0" y="2884062"/>
          <a:ext cx="5120113" cy="0"/>
        </a:xfrm>
        <a:prstGeom prst="line">
          <a:avLst/>
        </a:prstGeom>
        <a:solidFill>
          <a:schemeClr val="accent2">
            <a:hueOff val="-1323057"/>
            <a:satOff val="-76298"/>
            <a:lumOff val="7844"/>
            <a:alphaOff val="0"/>
          </a:schemeClr>
        </a:solidFill>
        <a:ln w="12700" cap="flat" cmpd="sng" algn="ctr">
          <a:solidFill>
            <a:schemeClr val="accent2">
              <a:hueOff val="-1323057"/>
              <a:satOff val="-76298"/>
              <a:lumOff val="7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3293CB-22DB-4470-8680-BF0B771CBD17}">
      <dsp:nvSpPr>
        <dsp:cNvPr id="0" name=""/>
        <dsp:cNvSpPr/>
      </dsp:nvSpPr>
      <dsp:spPr>
        <a:xfrm>
          <a:off x="0" y="2884062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Nie wypalaj traw</a:t>
          </a:r>
          <a:endParaRPr lang="en-US" sz="1300" kern="1200"/>
        </a:p>
      </dsp:txBody>
      <dsp:txXfrm>
        <a:off x="0" y="2884062"/>
        <a:ext cx="5120113" cy="288237"/>
      </dsp:txXfrm>
    </dsp:sp>
    <dsp:sp modelId="{09757AB5-7493-4EF3-9190-7CFC034C1AF6}">
      <dsp:nvSpPr>
        <dsp:cNvPr id="0" name=""/>
        <dsp:cNvSpPr/>
      </dsp:nvSpPr>
      <dsp:spPr>
        <a:xfrm>
          <a:off x="0" y="3172300"/>
          <a:ext cx="5120113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703B4-E6AA-4E8B-877A-73CE7F7E4BC8}">
      <dsp:nvSpPr>
        <dsp:cNvPr id="0" name=""/>
        <dsp:cNvSpPr/>
      </dsp:nvSpPr>
      <dsp:spPr>
        <a:xfrm>
          <a:off x="0" y="3172300"/>
          <a:ext cx="5120113" cy="28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Nie krzycz w lesie</a:t>
          </a:r>
          <a:endParaRPr lang="en-US" sz="1300" kern="1200"/>
        </a:p>
      </dsp:txBody>
      <dsp:txXfrm>
        <a:off x="0" y="3172300"/>
        <a:ext cx="5120113" cy="2882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72A9A-DB93-434F-8EE3-72F32E2C758D}">
      <dsp:nvSpPr>
        <dsp:cNvPr id="0" name=""/>
        <dsp:cNvSpPr/>
      </dsp:nvSpPr>
      <dsp:spPr>
        <a:xfrm>
          <a:off x="0" y="456"/>
          <a:ext cx="3822189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D082116-DED4-481E-92DC-446819D5AD7E}">
      <dsp:nvSpPr>
        <dsp:cNvPr id="0" name=""/>
        <dsp:cNvSpPr/>
      </dsp:nvSpPr>
      <dsp:spPr>
        <a:xfrm>
          <a:off x="0" y="456"/>
          <a:ext cx="3822189" cy="748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Zakręcaj kran podczas mycia zębów</a:t>
          </a:r>
          <a:endParaRPr lang="en-US" sz="2100" kern="1200"/>
        </a:p>
      </dsp:txBody>
      <dsp:txXfrm>
        <a:off x="0" y="456"/>
        <a:ext cx="3822189" cy="748369"/>
      </dsp:txXfrm>
    </dsp:sp>
    <dsp:sp modelId="{2977E2A0-2DE2-41CF-AF83-ADCD0134CD5D}">
      <dsp:nvSpPr>
        <dsp:cNvPr id="0" name=""/>
        <dsp:cNvSpPr/>
      </dsp:nvSpPr>
      <dsp:spPr>
        <a:xfrm>
          <a:off x="0" y="748826"/>
          <a:ext cx="3822189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155A08-13DD-4230-913E-F051477ADF58}">
      <dsp:nvSpPr>
        <dsp:cNvPr id="0" name=""/>
        <dsp:cNvSpPr/>
      </dsp:nvSpPr>
      <dsp:spPr>
        <a:xfrm>
          <a:off x="0" y="748826"/>
          <a:ext cx="3822189" cy="748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Zamiast kąpieli wybieraj prysznic</a:t>
          </a:r>
          <a:endParaRPr lang="en-US" sz="2100" kern="1200"/>
        </a:p>
      </dsp:txBody>
      <dsp:txXfrm>
        <a:off x="0" y="748826"/>
        <a:ext cx="3822189" cy="748369"/>
      </dsp:txXfrm>
    </dsp:sp>
    <dsp:sp modelId="{0C1C1E92-4083-4C95-8DB6-EA8B53907461}">
      <dsp:nvSpPr>
        <dsp:cNvPr id="0" name=""/>
        <dsp:cNvSpPr/>
      </dsp:nvSpPr>
      <dsp:spPr>
        <a:xfrm>
          <a:off x="0" y="1497196"/>
          <a:ext cx="3822189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9741D96-DF7D-406F-858B-1DB6DE18F5FE}">
      <dsp:nvSpPr>
        <dsp:cNvPr id="0" name=""/>
        <dsp:cNvSpPr/>
      </dsp:nvSpPr>
      <dsp:spPr>
        <a:xfrm>
          <a:off x="0" y="1497196"/>
          <a:ext cx="3822189" cy="748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Dokręcaj kran, nie pozwól, żeby woda kapała z niego</a:t>
          </a:r>
          <a:endParaRPr lang="en-US" sz="2100" kern="1200"/>
        </a:p>
      </dsp:txBody>
      <dsp:txXfrm>
        <a:off x="0" y="1497196"/>
        <a:ext cx="3822189" cy="748369"/>
      </dsp:txXfrm>
    </dsp:sp>
    <dsp:sp modelId="{BC83056B-EA12-4727-80A4-7D826733902A}">
      <dsp:nvSpPr>
        <dsp:cNvPr id="0" name=""/>
        <dsp:cNvSpPr/>
      </dsp:nvSpPr>
      <dsp:spPr>
        <a:xfrm>
          <a:off x="0" y="2245565"/>
          <a:ext cx="3822189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389BF4E-9190-4865-B8BA-2951171DFF32}">
      <dsp:nvSpPr>
        <dsp:cNvPr id="0" name=""/>
        <dsp:cNvSpPr/>
      </dsp:nvSpPr>
      <dsp:spPr>
        <a:xfrm>
          <a:off x="0" y="2245565"/>
          <a:ext cx="3822189" cy="748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Informuj dorosłych o cieknących kranach i spłuczkach</a:t>
          </a:r>
          <a:endParaRPr lang="en-US" sz="2100" kern="1200"/>
        </a:p>
      </dsp:txBody>
      <dsp:txXfrm>
        <a:off x="0" y="2245565"/>
        <a:ext cx="3822189" cy="748369"/>
      </dsp:txXfrm>
    </dsp:sp>
    <dsp:sp modelId="{51F9312C-1850-488A-A8B6-44BBD9461E8D}">
      <dsp:nvSpPr>
        <dsp:cNvPr id="0" name=""/>
        <dsp:cNvSpPr/>
      </dsp:nvSpPr>
      <dsp:spPr>
        <a:xfrm>
          <a:off x="0" y="2993935"/>
          <a:ext cx="3822189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38D9FA0-C61D-4281-8B90-12094C526F38}">
      <dsp:nvSpPr>
        <dsp:cNvPr id="0" name=""/>
        <dsp:cNvSpPr/>
      </dsp:nvSpPr>
      <dsp:spPr>
        <a:xfrm>
          <a:off x="0" y="2993935"/>
          <a:ext cx="3822189" cy="748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Zbieraj deszczówkę i podlewaj nią rośliny</a:t>
          </a:r>
          <a:endParaRPr lang="en-US" sz="2100" kern="1200"/>
        </a:p>
      </dsp:txBody>
      <dsp:txXfrm>
        <a:off x="0" y="2993935"/>
        <a:ext cx="3822189" cy="7483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FC18B4-099E-4622-B20B-A3DDD65F6AAE}">
      <dsp:nvSpPr>
        <dsp:cNvPr id="0" name=""/>
        <dsp:cNvSpPr/>
      </dsp:nvSpPr>
      <dsp:spPr>
        <a:xfrm>
          <a:off x="0" y="552068"/>
          <a:ext cx="3438906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Gaś światło, kiedy wychodzisz z pokoju</a:t>
          </a:r>
          <a:endParaRPr lang="en-US" sz="1600" kern="1200"/>
        </a:p>
      </dsp:txBody>
      <dsp:txXfrm>
        <a:off x="18734" y="570802"/>
        <a:ext cx="3401438" cy="346292"/>
      </dsp:txXfrm>
    </dsp:sp>
    <dsp:sp modelId="{33BAEA97-3818-4650-954C-3018B7C9E3F1}">
      <dsp:nvSpPr>
        <dsp:cNvPr id="0" name=""/>
        <dsp:cNvSpPr/>
      </dsp:nvSpPr>
      <dsp:spPr>
        <a:xfrm>
          <a:off x="0" y="981908"/>
          <a:ext cx="3438906" cy="38376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Wyłączaj telewizor, radio i komputer</a:t>
          </a:r>
          <a:endParaRPr lang="en-US" sz="1600" kern="1200"/>
        </a:p>
      </dsp:txBody>
      <dsp:txXfrm>
        <a:off x="18734" y="1000642"/>
        <a:ext cx="3401438" cy="346292"/>
      </dsp:txXfrm>
    </dsp:sp>
    <dsp:sp modelId="{F3242C70-B35F-4291-B7BC-AA9AA57DA413}">
      <dsp:nvSpPr>
        <dsp:cNvPr id="0" name=""/>
        <dsp:cNvSpPr/>
      </dsp:nvSpPr>
      <dsp:spPr>
        <a:xfrm>
          <a:off x="0" y="1411749"/>
          <a:ext cx="3438906" cy="38376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Wyłączaj wtyczki z kontaktów</a:t>
          </a:r>
          <a:endParaRPr lang="en-US" sz="1600" kern="1200"/>
        </a:p>
      </dsp:txBody>
      <dsp:txXfrm>
        <a:off x="18734" y="1430483"/>
        <a:ext cx="3401438" cy="346292"/>
      </dsp:txXfrm>
    </dsp:sp>
    <dsp:sp modelId="{D2F8FEF4-D596-4BC4-9849-2ADFB15552C0}">
      <dsp:nvSpPr>
        <dsp:cNvPr id="0" name=""/>
        <dsp:cNvSpPr/>
      </dsp:nvSpPr>
      <dsp:spPr>
        <a:xfrm>
          <a:off x="0" y="1841589"/>
          <a:ext cx="3438906" cy="38376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Nie przegrzewaj mieszkania</a:t>
          </a:r>
          <a:endParaRPr lang="en-US" sz="1600" kern="1200"/>
        </a:p>
      </dsp:txBody>
      <dsp:txXfrm>
        <a:off x="18734" y="1860323"/>
        <a:ext cx="3401438" cy="346292"/>
      </dsp:txXfrm>
    </dsp:sp>
    <dsp:sp modelId="{E8781C17-D3D5-4F84-879F-BF1832399730}">
      <dsp:nvSpPr>
        <dsp:cNvPr id="0" name=""/>
        <dsp:cNvSpPr/>
      </dsp:nvSpPr>
      <dsp:spPr>
        <a:xfrm>
          <a:off x="0" y="2271429"/>
          <a:ext cx="3438906" cy="38376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Używaj żarówek energooszczędnych</a:t>
          </a:r>
          <a:endParaRPr lang="en-US" sz="1600" kern="1200"/>
        </a:p>
      </dsp:txBody>
      <dsp:txXfrm>
        <a:off x="18734" y="2290163"/>
        <a:ext cx="3401438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2D9FF-E396-4E0C-8FBA-7CDB81428A36}">
      <dsp:nvSpPr>
        <dsp:cNvPr id="0" name=""/>
        <dsp:cNvSpPr/>
      </dsp:nvSpPr>
      <dsp:spPr>
        <a:xfrm>
          <a:off x="0" y="405"/>
          <a:ext cx="424358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45862DE-DE52-4A7E-B292-D6BBFF7C5BFD}">
      <dsp:nvSpPr>
        <dsp:cNvPr id="0" name=""/>
        <dsp:cNvSpPr/>
      </dsp:nvSpPr>
      <dsp:spPr>
        <a:xfrm>
          <a:off x="0" y="405"/>
          <a:ext cx="4243589" cy="663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Podróżuj ekologicznie – wybieraj spacery, rolki, rower czy hulajnogę</a:t>
          </a:r>
          <a:endParaRPr lang="en-US" sz="1800" kern="1200"/>
        </a:p>
      </dsp:txBody>
      <dsp:txXfrm>
        <a:off x="0" y="405"/>
        <a:ext cx="4243589" cy="663971"/>
      </dsp:txXfrm>
    </dsp:sp>
    <dsp:sp modelId="{21467EC5-2BBD-4B1C-80B0-4FB5C04B58AC}">
      <dsp:nvSpPr>
        <dsp:cNvPr id="0" name=""/>
        <dsp:cNvSpPr/>
      </dsp:nvSpPr>
      <dsp:spPr>
        <a:xfrm>
          <a:off x="0" y="664376"/>
          <a:ext cx="424358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555A19-9788-44D3-93BB-DB6658F99DFF}">
      <dsp:nvSpPr>
        <dsp:cNvPr id="0" name=""/>
        <dsp:cNvSpPr/>
      </dsp:nvSpPr>
      <dsp:spPr>
        <a:xfrm>
          <a:off x="0" y="664376"/>
          <a:ext cx="4243589" cy="663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Podczas dalszych podróży korzystaj z transportu zbiorowego</a:t>
          </a:r>
          <a:endParaRPr lang="en-US" sz="1800" kern="1200"/>
        </a:p>
      </dsp:txBody>
      <dsp:txXfrm>
        <a:off x="0" y="664376"/>
        <a:ext cx="4243589" cy="663971"/>
      </dsp:txXfrm>
    </dsp:sp>
    <dsp:sp modelId="{6AD1D45D-E39D-47B8-8C87-E4E330D98442}">
      <dsp:nvSpPr>
        <dsp:cNvPr id="0" name=""/>
        <dsp:cNvSpPr/>
      </dsp:nvSpPr>
      <dsp:spPr>
        <a:xfrm>
          <a:off x="0" y="1328348"/>
          <a:ext cx="424358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070F176-ACD0-4EED-AAF8-7C8F74BEFC02}">
      <dsp:nvSpPr>
        <dsp:cNvPr id="0" name=""/>
        <dsp:cNvSpPr/>
      </dsp:nvSpPr>
      <dsp:spPr>
        <a:xfrm>
          <a:off x="0" y="1328348"/>
          <a:ext cx="4243589" cy="663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Sadź w swoim otoczeniu rośliny</a:t>
          </a:r>
          <a:endParaRPr lang="en-US" sz="1800" kern="1200"/>
        </a:p>
      </dsp:txBody>
      <dsp:txXfrm>
        <a:off x="0" y="1328348"/>
        <a:ext cx="4243589" cy="663971"/>
      </dsp:txXfrm>
    </dsp:sp>
    <dsp:sp modelId="{19076D52-37D3-42AD-A82F-CD048EAC662C}">
      <dsp:nvSpPr>
        <dsp:cNvPr id="0" name=""/>
        <dsp:cNvSpPr/>
      </dsp:nvSpPr>
      <dsp:spPr>
        <a:xfrm>
          <a:off x="0" y="1992319"/>
          <a:ext cx="424358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487DE1-3044-4ACE-8244-09F29AE14A33}">
      <dsp:nvSpPr>
        <dsp:cNvPr id="0" name=""/>
        <dsp:cNvSpPr/>
      </dsp:nvSpPr>
      <dsp:spPr>
        <a:xfrm>
          <a:off x="0" y="1992319"/>
          <a:ext cx="4243589" cy="663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Dorośli powinni dbać o stan pieca i montować specjalne filtry na kominach</a:t>
          </a:r>
          <a:endParaRPr lang="en-US" sz="1800" kern="1200"/>
        </a:p>
      </dsp:txBody>
      <dsp:txXfrm>
        <a:off x="0" y="1992319"/>
        <a:ext cx="4243589" cy="663971"/>
      </dsp:txXfrm>
    </dsp:sp>
    <dsp:sp modelId="{F72F3291-44D2-47D6-8ED2-F28E9307067B}">
      <dsp:nvSpPr>
        <dsp:cNvPr id="0" name=""/>
        <dsp:cNvSpPr/>
      </dsp:nvSpPr>
      <dsp:spPr>
        <a:xfrm>
          <a:off x="0" y="2656291"/>
          <a:ext cx="424358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51A43C-A78C-410F-90A0-FC0CAF251919}">
      <dsp:nvSpPr>
        <dsp:cNvPr id="0" name=""/>
        <dsp:cNvSpPr/>
      </dsp:nvSpPr>
      <dsp:spPr>
        <a:xfrm>
          <a:off x="0" y="2656291"/>
          <a:ext cx="4243589" cy="663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Niedozwolone jest spalanie śmieci</a:t>
          </a:r>
          <a:endParaRPr lang="en-US" sz="1800" kern="1200"/>
        </a:p>
      </dsp:txBody>
      <dsp:txXfrm>
        <a:off x="0" y="2656291"/>
        <a:ext cx="4243589" cy="6639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2E1A8C-7934-4065-A529-3FA5D486CA7E}">
      <dsp:nvSpPr>
        <dsp:cNvPr id="0" name=""/>
        <dsp:cNvSpPr/>
      </dsp:nvSpPr>
      <dsp:spPr>
        <a:xfrm>
          <a:off x="0" y="319"/>
          <a:ext cx="45930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812461-57B0-4319-96D2-5900F80FC81D}">
      <dsp:nvSpPr>
        <dsp:cNvPr id="0" name=""/>
        <dsp:cNvSpPr/>
      </dsp:nvSpPr>
      <dsp:spPr>
        <a:xfrm>
          <a:off x="0" y="319"/>
          <a:ext cx="4593021" cy="374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/>
            <a:t>Segreguj śmieci</a:t>
          </a:r>
          <a:endParaRPr lang="en-US" sz="1100" kern="1200"/>
        </a:p>
      </dsp:txBody>
      <dsp:txXfrm>
        <a:off x="0" y="319"/>
        <a:ext cx="4593021" cy="374171"/>
      </dsp:txXfrm>
    </dsp:sp>
    <dsp:sp modelId="{2760FEDD-4AFC-40BF-A4A0-B53DB3AFF05E}">
      <dsp:nvSpPr>
        <dsp:cNvPr id="0" name=""/>
        <dsp:cNvSpPr/>
      </dsp:nvSpPr>
      <dsp:spPr>
        <a:xfrm>
          <a:off x="0" y="374491"/>
          <a:ext cx="459302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435004-A1D4-4A1C-AEC6-590DC5669FEE}">
      <dsp:nvSpPr>
        <dsp:cNvPr id="0" name=""/>
        <dsp:cNvSpPr/>
      </dsp:nvSpPr>
      <dsp:spPr>
        <a:xfrm>
          <a:off x="0" y="374491"/>
          <a:ext cx="4593021" cy="374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/>
            <a:t>Pisz i drukuj po obu stronach kartki</a:t>
          </a:r>
          <a:endParaRPr lang="en-US" sz="1100" kern="1200"/>
        </a:p>
      </dsp:txBody>
      <dsp:txXfrm>
        <a:off x="0" y="374491"/>
        <a:ext cx="4593021" cy="374171"/>
      </dsp:txXfrm>
    </dsp:sp>
    <dsp:sp modelId="{A17FF1D3-649A-4E8D-BAC6-66BB1A3E3924}">
      <dsp:nvSpPr>
        <dsp:cNvPr id="0" name=""/>
        <dsp:cNvSpPr/>
      </dsp:nvSpPr>
      <dsp:spPr>
        <a:xfrm>
          <a:off x="0" y="748662"/>
          <a:ext cx="459302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4F218-7075-45E3-AE7A-41CF77564C17}">
      <dsp:nvSpPr>
        <dsp:cNvPr id="0" name=""/>
        <dsp:cNvSpPr/>
      </dsp:nvSpPr>
      <dsp:spPr>
        <a:xfrm>
          <a:off x="0" y="748662"/>
          <a:ext cx="4593021" cy="374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/>
            <a:t>Nie wyrzucaj baterii do pojemników na śmieci</a:t>
          </a:r>
          <a:endParaRPr lang="en-US" sz="1100" kern="1200"/>
        </a:p>
      </dsp:txBody>
      <dsp:txXfrm>
        <a:off x="0" y="748662"/>
        <a:ext cx="4593021" cy="374171"/>
      </dsp:txXfrm>
    </dsp:sp>
    <dsp:sp modelId="{2136FA38-B086-4448-8152-321C292F27AF}">
      <dsp:nvSpPr>
        <dsp:cNvPr id="0" name=""/>
        <dsp:cNvSpPr/>
      </dsp:nvSpPr>
      <dsp:spPr>
        <a:xfrm>
          <a:off x="0" y="1122833"/>
          <a:ext cx="459302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43087-58AD-4DB4-807A-877F66DD278B}">
      <dsp:nvSpPr>
        <dsp:cNvPr id="0" name=""/>
        <dsp:cNvSpPr/>
      </dsp:nvSpPr>
      <dsp:spPr>
        <a:xfrm>
          <a:off x="0" y="1122833"/>
          <a:ext cx="4593021" cy="374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/>
            <a:t>Zawsze wyrzucaj śmieci do kosza</a:t>
          </a:r>
          <a:endParaRPr lang="en-US" sz="1100" kern="1200"/>
        </a:p>
      </dsp:txBody>
      <dsp:txXfrm>
        <a:off x="0" y="1122833"/>
        <a:ext cx="4593021" cy="374171"/>
      </dsp:txXfrm>
    </dsp:sp>
    <dsp:sp modelId="{955A62E1-872F-4FDB-9F4E-C0529BD83544}">
      <dsp:nvSpPr>
        <dsp:cNvPr id="0" name=""/>
        <dsp:cNvSpPr/>
      </dsp:nvSpPr>
      <dsp:spPr>
        <a:xfrm>
          <a:off x="0" y="1497005"/>
          <a:ext cx="459302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A74B5-4B19-47EB-8E59-184A5F6FF2C0}">
      <dsp:nvSpPr>
        <dsp:cNvPr id="0" name=""/>
        <dsp:cNvSpPr/>
      </dsp:nvSpPr>
      <dsp:spPr>
        <a:xfrm>
          <a:off x="0" y="1497005"/>
          <a:ext cx="4593021" cy="374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/>
            <a:t>Postaraj się produkować jak najmniej odpadów</a:t>
          </a:r>
          <a:endParaRPr lang="en-US" sz="1100" kern="1200"/>
        </a:p>
      </dsp:txBody>
      <dsp:txXfrm>
        <a:off x="0" y="1497005"/>
        <a:ext cx="4593021" cy="374171"/>
      </dsp:txXfrm>
    </dsp:sp>
    <dsp:sp modelId="{E65CCD39-3C45-4781-B383-488196F0FBDB}">
      <dsp:nvSpPr>
        <dsp:cNvPr id="0" name=""/>
        <dsp:cNvSpPr/>
      </dsp:nvSpPr>
      <dsp:spPr>
        <a:xfrm>
          <a:off x="0" y="1871176"/>
          <a:ext cx="45930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D6392F-DD67-4378-9456-6D981CEE6BA6}">
      <dsp:nvSpPr>
        <dsp:cNvPr id="0" name=""/>
        <dsp:cNvSpPr/>
      </dsp:nvSpPr>
      <dsp:spPr>
        <a:xfrm>
          <a:off x="0" y="1871176"/>
          <a:ext cx="4593021" cy="374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/>
            <a:t>Wykorzystuj opakowania wielokrotnego użytku i wielorazowe torby na zakupy</a:t>
          </a:r>
          <a:endParaRPr lang="en-US" sz="1100" kern="1200"/>
        </a:p>
      </dsp:txBody>
      <dsp:txXfrm>
        <a:off x="0" y="1871176"/>
        <a:ext cx="4593021" cy="374171"/>
      </dsp:txXfrm>
    </dsp:sp>
    <dsp:sp modelId="{580EDDA6-B439-414F-941C-E34038E2C35E}">
      <dsp:nvSpPr>
        <dsp:cNvPr id="0" name=""/>
        <dsp:cNvSpPr/>
      </dsp:nvSpPr>
      <dsp:spPr>
        <a:xfrm>
          <a:off x="0" y="2245347"/>
          <a:ext cx="459302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EE2CB-313E-4869-A2DB-326C18BB5623}">
      <dsp:nvSpPr>
        <dsp:cNvPr id="0" name=""/>
        <dsp:cNvSpPr/>
      </dsp:nvSpPr>
      <dsp:spPr>
        <a:xfrm>
          <a:off x="0" y="2245347"/>
          <a:ext cx="4593021" cy="374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/>
            <a:t>Kupuj tylko to co jest potrzebne</a:t>
          </a:r>
          <a:endParaRPr lang="en-US" sz="1100" kern="1200"/>
        </a:p>
      </dsp:txBody>
      <dsp:txXfrm>
        <a:off x="0" y="2245347"/>
        <a:ext cx="4593021" cy="374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EFB1F-F24F-44A2-9181-985233EFD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FAE8C41-5485-48A6-9DEB-E0C20480C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4908B01-3655-479A-A28B-E6E59CEC8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B27F2F-1C50-4E2F-A251-BE6B1D2E8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AAA362-72F2-4C00-AF98-800B4D0C0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898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323459-2C38-471A-A7C8-A6C4C4B53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2DB90E-24DC-41BD-BCEE-C99A50587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AA54909-B30B-4845-A944-4126EDB7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F3849B4-7ACE-4778-B4CF-33BD47740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8562BEC-5180-48A5-9481-0DFB12083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7824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1E2D1D-9696-4375-BCF4-93E3D748D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47F5737-6CB5-424D-9500-164707A5D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46860C-79F1-4DF5-915E-8FA42E106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F006304-7EFE-49CC-BB24-3DA85DA49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FC557B0-B2F5-411E-A66C-7BFEFC312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446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3A73C2-FFA0-4294-A7B4-A9C39BDE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B3B59C-11C8-4A9D-A578-F9B360D73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A2E8AB9-766C-45AC-8546-E9D96B738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605E141-249E-4E52-8C04-612311B9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AF09299-690B-49F9-B86B-347F1D37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50DDD2C-7415-4BE5-AE7B-420F3DE5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307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6BD116-A748-4DF3-A046-37CC9BA87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1CF892C-7E0C-4363-A9A8-95D6ABCC1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F0BEF06-E20B-49EE-AE2D-B6ABD8C6E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AD89D4C-5E00-4F16-B2DC-EA5DA90E2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946D5FC-D755-4846-A4DB-B79679CF1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B6DA8B8-3118-428B-919B-66CC45932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22473A2-6A03-473A-A9D3-7E6D103AA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C4652F1-65E4-44E9-B280-30E4DBC5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8606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3A54DD-3D93-47C2-B3F5-11020F6D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9E5EA51-A195-4A45-91A2-3489029D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AF38A45-6356-4E59-89F4-3A5B243F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869179-543B-4B0E-AE4B-4D3890217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250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9F5BC59-47D1-42F5-B6E3-FB7639BF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7AF9EE5-DA88-4431-8EB4-CC78E25E0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FB7C851-D9B6-4C04-9261-511836486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2140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9C7EC3-9174-49FE-8609-189814960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A6BD5E-2BD6-4D62-BF79-6F8616426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9727C4E-FCB4-4900-A564-0C8B13433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FE4A4DF-D668-4943-A93E-6EECBA710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E1C3A97-4999-4B62-8957-046CD9A92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3E6BD46-5919-47BE-B1E9-4F129E92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868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8D43F3-7613-47EC-88AE-81A1F4FB4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A0C29ED-7920-412D-A7F4-1A54414F4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0262D1A-CBBC-4167-9096-6E04C1C33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96759C1-6321-402A-8082-6762EE08C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73973F3-0C65-4135-B3C0-97D621D0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FF5F8E2-4996-46F8-B266-E26BD2903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32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F7F7BE-78CD-4C94-898A-D3F3212D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B817742-28B5-4B9F-9384-432A58F22F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F6C757-170D-4051-BCCF-BF988B2B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9409034-CE42-4F4D-A3FD-E5D1D66B5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AB0F2B9-E364-4575-A23B-A470350E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1301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3A192FD-3537-42DB-8389-0B9E2A7F76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89DBB89-C949-4946-AAD9-62118F334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D7D7CE-95DD-48DA-895A-5B89CEBF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77EA9D7-A204-4654-9FBE-4D62FA7C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BD5419B-8686-4A67-B6A8-54D387F97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1692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2634BEA-1B8E-493A-939E-DF54B95BB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734B3DA-8E37-4D0F-A159-068BC3E72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4D1441A-ED97-4685-A28B-88123AEB7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200FC-68EF-41CD-BCE1-D50EE69EE45A}" type="datetimeFigureOut">
              <a:rPr lang="pl-PL" smtClean="0"/>
              <a:t>12.04.2022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72B24C4-0B10-4520-9887-B7272D97E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1014EAB-43B1-4D25-AC80-406197AE2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B9A23-888E-4349-92FC-6BAF0D4F45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9700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ycie.hellozdrowie.pl/rocznie-ok-126-mln-osob-umiera-z-powodu-zlego-stanu-srodowiska/" TargetMode="External"/><Relationship Id="rId2" Type="http://schemas.openxmlformats.org/officeDocument/2006/relationships/hyperlink" Target="https://www.gov.pl/web/rdos-gorzow-wielkopolski/zbliza-sie-dzien-ziem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ea.europa.eu/pl/sygna142y/sygnaly-2020/infografika/czym-jest-zanieczyszczenie-srodowiska/view" TargetMode="External"/><Relationship Id="rId5" Type="http://schemas.openxmlformats.org/officeDocument/2006/relationships/hyperlink" Target="https://sites.google.com/site/ekologia99/home/zanieczyszczenie" TargetMode="External"/><Relationship Id="rId4" Type="http://schemas.openxmlformats.org/officeDocument/2006/relationships/hyperlink" Target="https://ecochemia.pl/blog/zanieczyszczenia-wo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Zielone i suche grunty">
            <a:extLst>
              <a:ext uri="{FF2B5EF4-FFF2-40B4-BE49-F238E27FC236}">
                <a16:creationId xmlns:a16="http://schemas.microsoft.com/office/drawing/2014/main" id="{96D630CC-A5B5-BBC1-1023-EDFAC1AFC1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44270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88EB9E-F054-4287-9D05-606F2B578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pl-PL" sz="4800"/>
              <a:t>Dzień Ziemi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B9039E-3677-4BCE-A7E5-638438088A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pl-PL" sz="2000"/>
              <a:t>22 kwietnia 2022r.</a:t>
            </a:r>
          </a:p>
          <a:p>
            <a:pPr algn="l"/>
            <a:r>
              <a:rPr lang="pl-PL" sz="2000"/>
              <a:t> „</a:t>
            </a:r>
            <a:r>
              <a:rPr lang="pl-PL" sz="2000" b="1"/>
              <a:t>Zainwestuj w Naszą Planetę”</a:t>
            </a:r>
            <a:endParaRPr lang="pl-PL" sz="2000"/>
          </a:p>
          <a:p>
            <a:pPr algn="l"/>
            <a:endParaRPr lang="pl-PL" sz="20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300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676883A-E167-AE15-43F8-06D98B99B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0720"/>
            <a:ext cx="4566919" cy="58623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2600" dirty="0"/>
              <a:t>Dzień Ziemi nazywany także Międzynarodowym Dniem Ziemi, to coroczne wydarzenie obchodzone w celu promowania ochrony środowiska, poszerzania świadomości ekologicznej i inspirowania do życia w zgodzie </a:t>
            </a:r>
            <a:br>
              <a:rPr lang="pl-PL" sz="2600" dirty="0"/>
            </a:br>
            <a:r>
              <a:rPr lang="pl-PL" sz="2600" dirty="0"/>
              <a:t>z naturą.</a:t>
            </a:r>
          </a:p>
          <a:p>
            <a:pPr marL="0" indent="0">
              <a:buNone/>
            </a:pPr>
            <a:r>
              <a:rPr lang="pl-PL" sz="2600" dirty="0"/>
              <a:t>Idea obchodów Dnia Ziemi została zapoczątkowana w 1970 r. przez amerykańskiego senatora </a:t>
            </a:r>
            <a:r>
              <a:rPr lang="pl-PL" sz="2600" dirty="0" err="1"/>
              <a:t>Gaylorda</a:t>
            </a:r>
            <a:r>
              <a:rPr lang="pl-PL" sz="2600" dirty="0"/>
              <a:t> Nelsona.</a:t>
            </a:r>
          </a:p>
          <a:p>
            <a:pPr marL="0" indent="0">
              <a:buNone/>
            </a:pPr>
            <a:r>
              <a:rPr lang="pl-PL" sz="2600" dirty="0"/>
              <a:t>Zdarzeniem, które przyczyniło się do zainicjowania tego święta, była katastrofa ekologiczna ze stycznia 1969 r., do której doszło u wybrzeża Stanów Zjednoczonych. Według wstępnych szacunków, z uszkodzonej platformy wiertniczej wyciekło do oceanu kilkaset tysięcy galonów ropy, co doprowadziło do śmierci tysięcy ptaków, delfinów oraz innych morskich zwierząt, a także dewastacji środowiska na wiele lat.</a:t>
            </a:r>
          </a:p>
          <a:p>
            <a:pPr marL="0" indent="0">
              <a:buNone/>
            </a:pPr>
            <a:r>
              <a:rPr lang="pl-PL" sz="2600" dirty="0"/>
              <a:t>22 kwietnia 1970 roku odbył się pierwszy </a:t>
            </a:r>
            <a:br>
              <a:rPr lang="pl-PL" sz="2600" dirty="0"/>
            </a:br>
            <a:r>
              <a:rPr lang="pl-PL" sz="2600" dirty="0"/>
              <a:t>w historii Dzień Ziemi. Natomiast kilka miesięcy później powołano do życia Amerykańską Agencję Ochrony Środowiska. W skutek powyższego, podpisano wiele aktów prawnych, które miały na celu ochronę zagrożonych gatunków, a także walkę o zrównoważone środowisko.</a:t>
            </a:r>
          </a:p>
          <a:p>
            <a:endParaRPr lang="en-US" sz="1300" dirty="0">
              <a:highlight>
                <a:srgbClr val="FFFF00"/>
              </a:highlight>
            </a:endParaRPr>
          </a:p>
        </p:txBody>
      </p:sp>
      <p:pic>
        <p:nvPicPr>
          <p:cNvPr id="5" name="Symbol zastępczy zawartości 4" descr="Obraz zawierający sport wodny, pływanie&#10;&#10;Opis wygenerowany automatycznie">
            <a:extLst>
              <a:ext uri="{FF2B5EF4-FFF2-40B4-BE49-F238E27FC236}">
                <a16:creationId xmlns:a16="http://schemas.microsoft.com/office/drawing/2014/main" id="{616CCE15-C6A3-4D99-8087-9B9D4653F1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5" r="4630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230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lowchart: Document 54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375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5B66AED-6FB3-456B-B49E-EE99DFEE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Rodzaje i źródła zanieczyszczeń</a:t>
            </a:r>
          </a:p>
        </p:txBody>
      </p:sp>
      <p:pic>
        <p:nvPicPr>
          <p:cNvPr id="7" name="Symbol zastępczy zawartości 6" descr="Obraz zawierający tekst, różny&#10;&#10;Opis wygenerowany automatycznie">
            <a:extLst>
              <a:ext uri="{FF2B5EF4-FFF2-40B4-BE49-F238E27FC236}">
                <a16:creationId xmlns:a16="http://schemas.microsoft.com/office/drawing/2014/main" id="{7DE0208F-F417-418C-A040-FD570A5BE0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3" r="4036" b="-1"/>
          <a:stretch/>
        </p:blipFill>
        <p:spPr>
          <a:xfrm>
            <a:off x="4502423" y="640080"/>
            <a:ext cx="6758556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2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73A236B-5933-44B1-B9D9-A01D50A85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4200" dirty="0"/>
              <a:t>1. Zanieczyszczenia powietrza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4C19738-F568-47E6-AAAB-337C24FE64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r="296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F91A2D0D-C884-4284-AD88-0268B381703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9763" y="2873375"/>
            <a:ext cx="4907597" cy="3672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Zanieczyszczenia powietrza to wszystkie substancje w postaci gazów, cieczy lub ciał stałych (pyły), które nie są jego naturalnymi składnikami lub występują w stężeniu wyższym niż naturalne.</a:t>
            </a:r>
          </a:p>
          <a:p>
            <a:r>
              <a:rPr lang="pl-PL" sz="1600" dirty="0"/>
              <a:t>Dawniej jedynym źródłem zanieczyszczeń były </a:t>
            </a:r>
            <a:r>
              <a:rPr lang="pl-PL" sz="1600" b="1" dirty="0"/>
              <a:t>procesy naturalne</a:t>
            </a:r>
            <a:r>
              <a:rPr lang="pl-PL" sz="1600" dirty="0"/>
              <a:t>, takie jak: wybuchy wulkanów, pożary lasów, wyładowania atmosferyczne oraz rozkład substancji organicznych. W ich efekcie powstają: tlenek węgla(II), tlenki azotu, metan, pyły i gazy wulkaniczne, m.in. tlenek węgla(IV).</a:t>
            </a:r>
          </a:p>
          <a:p>
            <a:r>
              <a:rPr lang="pl-PL" sz="1600" b="1" dirty="0"/>
              <a:t>Rozwój motoryzacji i przemysłu</a:t>
            </a:r>
            <a:r>
              <a:rPr lang="pl-PL" sz="1600" dirty="0"/>
              <a:t> spowodował zwiększenie zapotrzebowania na energię wytwarzaną z surowców takich, jak ropa naftowa, gaz ziemny i węgiel kamienny. Podczas ich spalania tworzą się tlenki węgla, siarki i azotu.</a:t>
            </a:r>
          </a:p>
        </p:txBody>
      </p:sp>
    </p:spTree>
    <p:extLst>
      <p:ext uri="{BB962C8B-B14F-4D97-AF65-F5344CB8AC3E}">
        <p14:creationId xmlns:p14="http://schemas.microsoft.com/office/powerpoint/2010/main" val="1632615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C513ED5-4040-412B-A4D4-8C62B9CC7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4200" dirty="0"/>
              <a:t>2. Zanieczyszczenia gleby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6072AB-1671-60B4-5029-F081AB8C9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sz="2400" dirty="0"/>
              <a:t>Główne źródła zanieczyszczeń gleby wywołanych działalnością człowieka: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przemysłowe – przemysł wydobywczy, energetyczny, hutniczy, metalurgiczny, chemiczny, budownictwo;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rolnicze – zbyt intensywne nawożenie, nadmierne stosowanie pestycydów;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komunalne – ścieki i odpady stałe;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komunikacyjne – substancje toksyczne i metale ciężkie zawarte w spalinach, sól, którą posypuje się zlodzone nawierzchnie dróg.</a:t>
            </a:r>
          </a:p>
          <a:p>
            <a:endParaRPr lang="en-US" sz="2200" dirty="0"/>
          </a:p>
        </p:txBody>
      </p:sp>
      <p:pic>
        <p:nvPicPr>
          <p:cNvPr id="5" name="Symbol zastępczy zawartości 4" descr="Obraz zawierający zewnętrzne&#10;&#10;Opis wygenerowany automatycznie">
            <a:extLst>
              <a:ext uri="{FF2B5EF4-FFF2-40B4-BE49-F238E27FC236}">
                <a16:creationId xmlns:a16="http://schemas.microsoft.com/office/drawing/2014/main" id="{299B758C-95C6-492F-9B7F-D75FA33A6D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3" r="12743"/>
          <a:stretch/>
        </p:blipFill>
        <p:spPr>
          <a:xfrm>
            <a:off x="5311702" y="-20319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148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BBAA72E-715C-4025-8807-DBA948018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4200"/>
              <a:t>3. Zanieczyszczenia wód</a:t>
            </a:r>
          </a:p>
        </p:txBody>
      </p:sp>
      <p:sp>
        <p:nvSpPr>
          <p:cNvPr id="2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6402A5F-6E76-FCBC-0BBF-3C27D7E62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pl-PL" sz="2200"/>
              <a:t>Ścieki</a:t>
            </a:r>
          </a:p>
          <a:p>
            <a:pPr>
              <a:buFontTx/>
              <a:buChar char="-"/>
            </a:pPr>
            <a:r>
              <a:rPr lang="pl-PL" sz="2200"/>
              <a:t>Nawozy</a:t>
            </a:r>
          </a:p>
          <a:p>
            <a:pPr>
              <a:buFontTx/>
              <a:buChar char="-"/>
            </a:pPr>
            <a:r>
              <a:rPr lang="pl-PL" sz="2200"/>
              <a:t>Chemiczne odpady</a:t>
            </a:r>
          </a:p>
          <a:p>
            <a:pPr>
              <a:buFontTx/>
              <a:buChar char="-"/>
            </a:pPr>
            <a:r>
              <a:rPr lang="pl-PL" sz="2200"/>
              <a:t>Zanieczyszczenie ropą</a:t>
            </a:r>
          </a:p>
          <a:p>
            <a:pPr>
              <a:buFontTx/>
              <a:buChar char="-"/>
            </a:pPr>
            <a:r>
              <a:rPr lang="pl-PL" sz="2200"/>
              <a:t>Zanieczyszczenia cieplne</a:t>
            </a:r>
            <a:endParaRPr lang="en-US" sz="2200"/>
          </a:p>
        </p:txBody>
      </p:sp>
      <p:pic>
        <p:nvPicPr>
          <p:cNvPr id="5" name="Symbol zastępczy zawartości 4" descr="Obraz zawierający zewnętrzne, skała, przyroda, góra&#10;&#10;Opis wygenerowany automatycznie">
            <a:extLst>
              <a:ext uri="{FF2B5EF4-FFF2-40B4-BE49-F238E27FC236}">
                <a16:creationId xmlns:a16="http://schemas.microsoft.com/office/drawing/2014/main" id="{82163F9A-BE89-4C39-8EA5-2C84B98980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" r="3704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42329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90E9F95-A954-4FB4-BD7F-74D501FC5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5400"/>
              <a:t>Skutki zanieczyszczeń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17DB3F-599E-19D1-BA76-B05AA93BC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85000" lnSpcReduction="10000"/>
          </a:bodyPr>
          <a:lstStyle/>
          <a:p>
            <a:r>
              <a:rPr lang="pl-PL" sz="2400" dirty="0"/>
              <a:t>Zanieczyszczenie gleb i skażenie wód</a:t>
            </a:r>
          </a:p>
          <a:p>
            <a:r>
              <a:rPr lang="pl-PL" sz="2400" dirty="0"/>
              <a:t>Smog</a:t>
            </a:r>
          </a:p>
          <a:p>
            <a:r>
              <a:rPr lang="pl-PL" sz="2400" dirty="0"/>
              <a:t>Wymieranie gatunków roślin i zwierząt</a:t>
            </a:r>
          </a:p>
          <a:p>
            <a:r>
              <a:rPr lang="pl-PL" sz="2400" dirty="0"/>
              <a:t>Choroby</a:t>
            </a:r>
          </a:p>
          <a:p>
            <a:r>
              <a:rPr lang="pl-PL" sz="2400" dirty="0"/>
              <a:t>Globalne ocieplenie klimatu</a:t>
            </a:r>
          </a:p>
          <a:p>
            <a:r>
              <a:rPr lang="pl-PL" sz="2400" dirty="0"/>
              <a:t>Kwaśne deszcze</a:t>
            </a:r>
          </a:p>
          <a:p>
            <a:r>
              <a:rPr lang="pl-PL" sz="2400" dirty="0"/>
              <a:t>Anomalia pogodowe</a:t>
            </a:r>
          </a:p>
          <a:p>
            <a:r>
              <a:rPr lang="pl-PL" sz="2400" dirty="0"/>
              <a:t>Dziura ozonowa</a:t>
            </a:r>
          </a:p>
          <a:p>
            <a:endParaRPr lang="en-US" sz="2200" dirty="0"/>
          </a:p>
        </p:txBody>
      </p:sp>
      <p:pic>
        <p:nvPicPr>
          <p:cNvPr id="5" name="Symbol zastępczy zawartości 4" descr="Obraz zawierający trawa, zewnętrzne&#10;&#10;Opis wygenerowany automatycznie">
            <a:extLst>
              <a:ext uri="{FF2B5EF4-FFF2-40B4-BE49-F238E27FC236}">
                <a16:creationId xmlns:a16="http://schemas.microsoft.com/office/drawing/2014/main" id="{C4E8FF74-461E-4BEA-9F37-8797C548AE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r="17078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528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14">
            <a:extLst>
              <a:ext uri="{FF2B5EF4-FFF2-40B4-BE49-F238E27FC236}">
                <a16:creationId xmlns:a16="http://schemas.microsoft.com/office/drawing/2014/main" id="{826B4A43-2A34-4B22-882C-D7552FA9C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16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18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20">
            <a:extLst>
              <a:ext uri="{FF2B5EF4-FFF2-40B4-BE49-F238E27FC236}">
                <a16:creationId xmlns:a16="http://schemas.microsoft.com/office/drawing/2014/main" id="{B429BAE5-B200-4FC0-BBC1-8D7C57D1D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71" y="0"/>
            <a:ext cx="456510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C46A4E2-4AFE-475F-839C-D021FA267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685" y="1152144"/>
            <a:ext cx="3794760" cy="30723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Wpływ zanieczyszczeń na człowieka</a:t>
            </a:r>
          </a:p>
        </p:txBody>
      </p:sp>
      <p:grpSp>
        <p:nvGrpSpPr>
          <p:cNvPr id="59" name="Group 22">
            <a:extLst>
              <a:ext uri="{FF2B5EF4-FFF2-40B4-BE49-F238E27FC236}">
                <a16:creationId xmlns:a16="http://schemas.microsoft.com/office/drawing/2014/main" id="{A9644633-5AE1-44D6-8F5F-6376DDA13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4FA74995-C5A7-4DBF-BFD1-C4831852D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009DC7CE-EC50-455B-AEF3-758096A62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680D0724-2EE2-4A8E-B7FC-994977F2A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D7DD4A6B-2000-4A3E-BBCE-637ED6CDD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694A6722-0FE9-4640-B93F-C2BAA8956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19F6A010-3765-4FAB-8CCA-7AC189141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2ED876B1-4DDC-4999-864F-EFF32EFF5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2DD9B48A-E7DB-4540-8781-F434856A7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2BEF54FF-8FAE-4B7F-ACE8-52ED70B04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16F687E9-D21B-46CB-8A13-9BFDA780F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49C0A7C4-BA67-480B-9F9A-E96535756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5C27E413-D9C4-45A2-AB5A-A00612798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76F8DD1F-1A00-4D5A-B979-33A41277C9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D16F8034-114D-4513-A6BD-F05ABF9AF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1DAD48F0-0B0E-40E2-9ED5-E0FBB99C4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A58F217F-BBAB-4ACB-91C0-B119DEFD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4">
              <a:extLst>
                <a:ext uri="{FF2B5EF4-FFF2-40B4-BE49-F238E27FC236}">
                  <a16:creationId xmlns:a16="http://schemas.microsoft.com/office/drawing/2014/main" id="{17D6638B-4C45-4C73-AFE3-8C41F939A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6">
              <a:extLst>
                <a:ext uri="{FF2B5EF4-FFF2-40B4-BE49-F238E27FC236}">
                  <a16:creationId xmlns:a16="http://schemas.microsoft.com/office/drawing/2014/main" id="{31A3013F-24A0-486B-A892-92E42BD74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4">
              <a:extLst>
                <a:ext uri="{FF2B5EF4-FFF2-40B4-BE49-F238E27FC236}">
                  <a16:creationId xmlns:a16="http://schemas.microsoft.com/office/drawing/2014/main" id="{F4540C9F-BC47-470D-A9C2-4AB05FB4C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6">
              <a:extLst>
                <a:ext uri="{FF2B5EF4-FFF2-40B4-BE49-F238E27FC236}">
                  <a16:creationId xmlns:a16="http://schemas.microsoft.com/office/drawing/2014/main" id="{A38505B1-1AD2-47B0-8122-2EB533CB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5A5E8EB-1F38-431E-95AD-77EDA65A42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404" y="840416"/>
            <a:ext cx="6192981" cy="520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77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0F1B5F-2812-4FC6-837D-F71390180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pl-PL"/>
              <a:t>Co możesz zrobić dla Ziemi</a:t>
            </a:r>
          </a:p>
        </p:txBody>
      </p:sp>
      <p:cxnSp>
        <p:nvCxnSpPr>
          <p:cNvPr id="41" name="Straight Arrow Connector 32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1AEDE3AA-5661-4947-9269-BF54947BC8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2" r="2663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graphicFrame>
        <p:nvGraphicFramePr>
          <p:cNvPr id="15" name="Symbol zastępczy zawartości 2">
            <a:extLst>
              <a:ext uri="{FF2B5EF4-FFF2-40B4-BE49-F238E27FC236}">
                <a16:creationId xmlns:a16="http://schemas.microsoft.com/office/drawing/2014/main" id="{6BA23F56-4BC2-0DC9-20F0-296A881FDB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436720"/>
              </p:ext>
            </p:extLst>
          </p:nvPr>
        </p:nvGraphicFramePr>
        <p:xfrm>
          <a:off x="655321" y="2575034"/>
          <a:ext cx="5120113" cy="3462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1871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996D1E6-04A8-4041-BE85-ECFF917FFF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7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7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AE0F562-78B5-46B7-B753-EC3F178B8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pl-PL" sz="4000"/>
              <a:t>Oszczędzanie wody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8D69FD13-18A8-1856-62EA-F7FA852B9C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257854"/>
              </p:ext>
            </p:extLst>
          </p:nvPr>
        </p:nvGraphicFramePr>
        <p:xfrm>
          <a:off x="7531610" y="2434201"/>
          <a:ext cx="3822189" cy="374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9427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DA9F983-7C2E-4D86-9ACF-492803D38B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r="7656" b="2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7E8D1BC-645C-4F05-8733-3F54D221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pl-PL" sz="2800"/>
              <a:t>Oszczędzanie energii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4" name="Symbol zastępczy zawartości 2">
            <a:extLst>
              <a:ext uri="{FF2B5EF4-FFF2-40B4-BE49-F238E27FC236}">
                <a16:creationId xmlns:a16="http://schemas.microsoft.com/office/drawing/2014/main" id="{BF1E7441-099F-E883-6F46-21B24A4389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262104"/>
              </p:ext>
            </p:extLst>
          </p:nvPr>
        </p:nvGraphicFramePr>
        <p:xfrm>
          <a:off x="371094" y="2718054"/>
          <a:ext cx="3438906" cy="3207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6314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52B85F7-887B-473E-98E4-2E1EE3A66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4600"/>
              <a:t>Troszcz się o czyste powietrze</a:t>
            </a:r>
          </a:p>
        </p:txBody>
      </p:sp>
      <p:sp>
        <p:nvSpPr>
          <p:cNvPr id="3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Obraz zawierający roślina&#10;&#10;Opis wygenerowany automatycznie">
            <a:extLst>
              <a:ext uri="{FF2B5EF4-FFF2-40B4-BE49-F238E27FC236}">
                <a16:creationId xmlns:a16="http://schemas.microsoft.com/office/drawing/2014/main" id="{BA638367-E5D7-4EC8-8FC5-2E0407FCC0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8" r="33247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CE53B21C-73F9-3E31-F7AA-FAAD7ECDCA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470299"/>
              </p:ext>
            </p:extLst>
          </p:nvPr>
        </p:nvGraphicFramePr>
        <p:xfrm>
          <a:off x="640080" y="2872899"/>
          <a:ext cx="4243589" cy="33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806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 descr="Obraz zawierający stół, wewnątrz, drewniane, elementy&#10;&#10;Opis wygenerowany automatycznie">
            <a:extLst>
              <a:ext uri="{FF2B5EF4-FFF2-40B4-BE49-F238E27FC236}">
                <a16:creationId xmlns:a16="http://schemas.microsoft.com/office/drawing/2014/main" id="{E2DD69DA-BC09-4651-8FBB-5F49711537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" r="3412" b="-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42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420EF37-2ACC-4EA5-AA13-99A92A6DB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pl-PL" sz="3600"/>
              <a:t>Ograniczaj ilość odpadów</a:t>
            </a:r>
          </a:p>
        </p:txBody>
      </p:sp>
      <p:cxnSp>
        <p:nvCxnSpPr>
          <p:cNvPr id="43" name="Straight Connector 38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Symbol zastępczy zawartości 2">
            <a:extLst>
              <a:ext uri="{FF2B5EF4-FFF2-40B4-BE49-F238E27FC236}">
                <a16:creationId xmlns:a16="http://schemas.microsoft.com/office/drawing/2014/main" id="{CC1D4ADB-B651-31CE-4488-D8A89D4624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634769"/>
              </p:ext>
            </p:extLst>
          </p:nvPr>
        </p:nvGraphicFramePr>
        <p:xfrm>
          <a:off x="525516" y="3417573"/>
          <a:ext cx="4593021" cy="2619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3481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711AB0-2325-49D4-AED3-9EE486B9A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C98EFD-3AE7-4589-9C5F-0B3F3EE37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https://www.gov.pl/web/rdos-gorzow-wielkopolski/zbliza-sie-dzien-ziemi</a:t>
            </a:r>
            <a:endParaRPr lang="pl-PL" dirty="0"/>
          </a:p>
          <a:p>
            <a:r>
              <a:rPr lang="pl-PL" dirty="0">
                <a:hlinkClick r:id="rId3"/>
              </a:rPr>
              <a:t>https://zycie.hellozdrowie.pl/rocznie-ok-126-mln-osob-umiera-z-powodu-zlego-stanu-srodowiska/</a:t>
            </a:r>
            <a:endParaRPr lang="pl-PL" dirty="0"/>
          </a:p>
          <a:p>
            <a:r>
              <a:rPr lang="pl-PL" dirty="0">
                <a:hlinkClick r:id="rId4"/>
              </a:rPr>
              <a:t>https://ecochemia.pl/blog/zanieczyszczenia-wod/</a:t>
            </a:r>
            <a:endParaRPr lang="pl-PL" dirty="0"/>
          </a:p>
          <a:p>
            <a:r>
              <a:rPr lang="pl-PL" dirty="0">
                <a:hlinkClick r:id="rId5"/>
              </a:rPr>
              <a:t>https://sites.google.com/site/ekologia99/home/zanieczyszczenie</a:t>
            </a:r>
            <a:endParaRPr lang="pl-PL" dirty="0"/>
          </a:p>
          <a:p>
            <a:r>
              <a:rPr lang="pl-PL" dirty="0">
                <a:hlinkClick r:id="rId6"/>
              </a:rPr>
              <a:t>https://www.eea.europa.eu/pl/sygna142y/sygnaly-2020/infografika/czym-jest-zanieczyszczenie-srodowiska/view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3387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663</Words>
  <Application>Microsoft Office PowerPoint</Application>
  <PresentationFormat>Panoramiczny</PresentationFormat>
  <Paragraphs>80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Motyw pakietu Office</vt:lpstr>
      <vt:lpstr>Dzień Ziemi</vt:lpstr>
      <vt:lpstr>Prezentacja programu PowerPoint</vt:lpstr>
      <vt:lpstr>Rodzaje i źródła zanieczyszczeń</vt:lpstr>
      <vt:lpstr>1. Zanieczyszczenia powietrza</vt:lpstr>
      <vt:lpstr>2. Zanieczyszczenia gleby</vt:lpstr>
      <vt:lpstr>3. Zanieczyszczenia wód</vt:lpstr>
      <vt:lpstr>Skutki zanieczyszczeń</vt:lpstr>
      <vt:lpstr>Wpływ zanieczyszczeń na człowieka</vt:lpstr>
      <vt:lpstr>Co możesz zrobić dla Ziemi</vt:lpstr>
      <vt:lpstr>Oszczędzanie wody</vt:lpstr>
      <vt:lpstr>Oszczędzanie energii</vt:lpstr>
      <vt:lpstr>Troszcz się o czyste powietrze</vt:lpstr>
      <vt:lpstr>Ograniczaj ilość odpadów</vt:lpstr>
      <vt:lpstr>źródła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Ziemi</dc:title>
  <dc:creator>Jadwiga Sopalaka</dc:creator>
  <cp:lastModifiedBy>Jadwiga Sopalaka</cp:lastModifiedBy>
  <cp:revision>2</cp:revision>
  <dcterms:created xsi:type="dcterms:W3CDTF">2022-04-09T11:29:23Z</dcterms:created>
  <dcterms:modified xsi:type="dcterms:W3CDTF">2022-04-12T15:46:55Z</dcterms:modified>
</cp:coreProperties>
</file>